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8" r:id="rId4"/>
    <p:sldId id="259" r:id="rId5"/>
    <p:sldId id="260" r:id="rId6"/>
    <p:sldId id="262" r:id="rId7"/>
    <p:sldId id="263" r:id="rId8"/>
    <p:sldId id="267" r:id="rId9"/>
    <p:sldId id="268" r:id="rId10"/>
    <p:sldId id="271" r:id="rId11"/>
    <p:sldId id="270" r:id="rId12"/>
    <p:sldId id="269" r:id="rId13"/>
  </p:sldIdLst>
  <p:sldSz cx="9144000" cy="5143500" type="screen16x9"/>
  <p:notesSz cx="9144000" cy="51435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etano" initials="g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7"/>
    <p:restoredTop sz="94648"/>
  </p:normalViewPr>
  <p:slideViewPr>
    <p:cSldViewPr>
      <p:cViewPr varScale="1">
        <p:scale>
          <a:sx n="151" d="100"/>
          <a:sy n="151" d="100"/>
        </p:scale>
        <p:origin x="208" y="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8DA4FC-C118-5247-93E5-3CC1AA456F53}" type="doc">
      <dgm:prSet loTypeId="urn:microsoft.com/office/officeart/2005/8/layout/chevron1" loCatId="process" qsTypeId="urn:microsoft.com/office/officeart/2005/8/quickstyle/simple1#2" qsCatId="simple" csTypeId="urn:microsoft.com/office/officeart/2005/8/colors/colorful2" csCatId="colorful" phldr="1"/>
      <dgm:spPr bwMode="auto"/>
    </dgm:pt>
    <dgm:pt modelId="{BE74F467-1F0B-094B-942F-E96BE9490993}">
      <dgm:prSet phldrT="[Text]"/>
      <dgm:spPr bwMode="auto">
        <a:solidFill>
          <a:schemeClr val="tx1"/>
        </a:solidFill>
      </dgm:spPr>
      <dgm:t>
        <a:bodyPr/>
        <a:lstStyle/>
        <a:p>
          <a:pPr>
            <a:defRPr/>
          </a:pPr>
          <a:r>
            <a:rPr lang="it-IT" b="1"/>
            <a:t>Introduction</a:t>
          </a:r>
        </a:p>
      </dgm:t>
    </dgm:pt>
    <dgm:pt modelId="{5F45FA59-4BC2-5344-9588-1E32CC7DE176}" type="par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E55FE90F-F511-3E40-9625-B0089CE91C27}" type="sib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84D8CC0-3166-3843-BA99-3CF3739C07F8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Method</a:t>
          </a:r>
          <a:endParaRPr/>
        </a:p>
      </dgm:t>
    </dgm:pt>
    <dgm:pt modelId="{EC52BDCA-1898-A547-814D-20D8FAF547B4}" type="par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6E92921-455D-374D-8F88-19C062B17C7A}" type="sib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FCB53A9-D975-FC4A-B9A7-57A76FB5205B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Results</a:t>
          </a:r>
        </a:p>
      </dgm:t>
    </dgm:pt>
    <dgm:pt modelId="{C1C4E71D-E080-7B43-948D-4BE661887CDE}" type="par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3804F5D-0B7A-564C-85CC-CF26A9D2CF03}" type="sib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92C901DC-AF50-344B-8C33-9A20AD9F2439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Related work</a:t>
          </a:r>
          <a:endParaRPr/>
        </a:p>
      </dgm:t>
    </dgm:pt>
    <dgm:pt modelId="{80FF51CC-3F70-D042-A403-C682ED4772E8}" type="par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69A754FA-B5B8-7442-872B-B4FD806E0197}" type="sib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F004441-8758-6C44-9D96-07FA423A0742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Conclusion</a:t>
          </a:r>
        </a:p>
      </dgm:t>
    </dgm:pt>
    <dgm:pt modelId="{063D8FB3-AFAC-3C4A-B18A-0F5C8EC7F25E}" type="par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BDB8378-7DE4-2649-A48C-174112BBE3D8}" type="sib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09B1DF4C-B8B9-2D43-9EE6-28AE0A6B2415}" type="pres">
      <dgm:prSet presAssocID="{7F8DA4FC-C118-5247-93E5-3CC1AA456F53}" presName="Name0" presStyleCnt="0">
        <dgm:presLayoutVars>
          <dgm:dir/>
          <dgm:animLvl val="lvl"/>
          <dgm:resizeHandles val="exact"/>
        </dgm:presLayoutVars>
      </dgm:prSet>
      <dgm:spPr bwMode="auto"/>
    </dgm:pt>
    <dgm:pt modelId="{1B2B5202-E3DB-154E-8296-016E62F29EDB}" type="pres">
      <dgm:prSet presAssocID="{BE74F467-1F0B-094B-942F-E96BE9490993}" presName="parTxOnly" presStyleLbl="node1" presStyleIdx="0" presStyleCnt="5">
        <dgm:presLayoutVars>
          <dgm:chMax val="0"/>
          <dgm:chPref val="0"/>
          <dgm:bulletEnabled val="1"/>
        </dgm:presLayoutVars>
      </dgm:prSet>
      <dgm:spPr bwMode="auto"/>
    </dgm:pt>
    <dgm:pt modelId="{1AB8D74A-41BA-C74F-B4E3-9AB6027249FD}" type="pres">
      <dgm:prSet presAssocID="{E55FE90F-F511-3E40-9625-B0089CE91C27}" presName="parTxOnlySpace" presStyleCnt="0"/>
      <dgm:spPr bwMode="auto"/>
    </dgm:pt>
    <dgm:pt modelId="{F274CACE-4036-9E4C-B37D-6B502F50FDE4}" type="pres">
      <dgm:prSet presAssocID="{92C901DC-AF50-344B-8C33-9A20AD9F2439}" presName="parTxOnly" presStyleLbl="node1" presStyleIdx="1" presStyleCnt="5">
        <dgm:presLayoutVars>
          <dgm:chMax val="0"/>
          <dgm:chPref val="0"/>
          <dgm:bulletEnabled val="1"/>
        </dgm:presLayoutVars>
      </dgm:prSet>
      <dgm:spPr bwMode="auto"/>
    </dgm:pt>
    <dgm:pt modelId="{45F925A2-23F8-1E4C-AED4-A581E425095F}" type="pres">
      <dgm:prSet presAssocID="{69A754FA-B5B8-7442-872B-B4FD806E0197}" presName="parTxOnlySpace" presStyleCnt="0"/>
      <dgm:spPr bwMode="auto"/>
    </dgm:pt>
    <dgm:pt modelId="{D4E4DA0F-28B1-9B45-871F-691C92D93D12}" type="pres">
      <dgm:prSet presAssocID="{384D8CC0-3166-3843-BA99-3CF3739C07F8}" presName="parTxOnly" presStyleLbl="node1" presStyleIdx="2" presStyleCnt="5">
        <dgm:presLayoutVars>
          <dgm:chMax val="0"/>
          <dgm:chPref val="0"/>
          <dgm:bulletEnabled val="1"/>
        </dgm:presLayoutVars>
      </dgm:prSet>
      <dgm:spPr bwMode="auto"/>
    </dgm:pt>
    <dgm:pt modelId="{CA2A95BB-C77E-804E-B125-9F70FEEEF64C}" type="pres">
      <dgm:prSet presAssocID="{A6E92921-455D-374D-8F88-19C062B17C7A}" presName="parTxOnlySpace" presStyleCnt="0"/>
      <dgm:spPr bwMode="auto"/>
    </dgm:pt>
    <dgm:pt modelId="{E6C220D6-B217-AB4C-A5D9-1DD00E5ECDD9}" type="pres">
      <dgm:prSet presAssocID="{4FCB53A9-D975-FC4A-B9A7-57A76FB5205B}" presName="parTxOnly" presStyleLbl="node1" presStyleIdx="3" presStyleCnt="5">
        <dgm:presLayoutVars>
          <dgm:chMax val="0"/>
          <dgm:chPref val="0"/>
          <dgm:bulletEnabled val="1"/>
        </dgm:presLayoutVars>
      </dgm:prSet>
      <dgm:spPr bwMode="auto"/>
    </dgm:pt>
    <dgm:pt modelId="{EBEDBA49-2A41-5A49-9412-B992629F935C}" type="pres">
      <dgm:prSet presAssocID="{33804F5D-0B7A-564C-85CC-CF26A9D2CF03}" presName="parTxOnlySpace" presStyleCnt="0"/>
      <dgm:spPr bwMode="auto"/>
    </dgm:pt>
    <dgm:pt modelId="{396EEADF-2636-7D4E-A281-30124925031B}" type="pres">
      <dgm:prSet presAssocID="{AF004441-8758-6C44-9D96-07FA423A0742}" presName="parTxOnly" presStyleLbl="node1" presStyleIdx="4" presStyleCnt="5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1C716F16-BB9A-6344-A2D2-1940BB142162}" type="presOf" srcId="{4FCB53A9-D975-FC4A-B9A7-57A76FB5205B}" destId="{E6C220D6-B217-AB4C-A5D9-1DD00E5ECDD9}" srcOrd="0" destOrd="0" presId="urn:microsoft.com/office/officeart/2005/8/layout/chevron1"/>
    <dgm:cxn modelId="{7DE5CF2B-518A-6744-B372-7D2A5243EB65}" type="presOf" srcId="{BE74F467-1F0B-094B-942F-E96BE9490993}" destId="{1B2B5202-E3DB-154E-8296-016E62F29EDB}" srcOrd="0" destOrd="0" presId="urn:microsoft.com/office/officeart/2005/8/layout/chevron1"/>
    <dgm:cxn modelId="{7E93E12B-C4EE-F341-A96D-4515E1ADC167}" srcId="{7F8DA4FC-C118-5247-93E5-3CC1AA456F53}" destId="{384D8CC0-3166-3843-BA99-3CF3739C07F8}" srcOrd="2" destOrd="0" parTransId="{EC52BDCA-1898-A547-814D-20D8FAF547B4}" sibTransId="{A6E92921-455D-374D-8F88-19C062B17C7A}"/>
    <dgm:cxn modelId="{F3A5AC4E-E31D-4040-9170-A16BA42D6A5A}" type="presOf" srcId="{384D8CC0-3166-3843-BA99-3CF3739C07F8}" destId="{D4E4DA0F-28B1-9B45-871F-691C92D93D12}" srcOrd="0" destOrd="0" presId="urn:microsoft.com/office/officeart/2005/8/layout/chevron1"/>
    <dgm:cxn modelId="{04B98D56-E172-384B-9401-7C85CE5533A4}" type="presOf" srcId="{AF004441-8758-6C44-9D96-07FA423A0742}" destId="{396EEADF-2636-7D4E-A281-30124925031B}" srcOrd="0" destOrd="0" presId="urn:microsoft.com/office/officeart/2005/8/layout/chevron1"/>
    <dgm:cxn modelId="{FD80CC57-E688-514A-8E16-81B3EA348CDB}" srcId="{7F8DA4FC-C118-5247-93E5-3CC1AA456F53}" destId="{4FCB53A9-D975-FC4A-B9A7-57A76FB5205B}" srcOrd="3" destOrd="0" parTransId="{C1C4E71D-E080-7B43-948D-4BE661887CDE}" sibTransId="{33804F5D-0B7A-564C-85CC-CF26A9D2CF03}"/>
    <dgm:cxn modelId="{8D50AD70-D818-B54F-A5F3-D3CDCCD7C5D3}" srcId="{7F8DA4FC-C118-5247-93E5-3CC1AA456F53}" destId="{BE74F467-1F0B-094B-942F-E96BE9490993}" srcOrd="0" destOrd="0" parTransId="{5F45FA59-4BC2-5344-9588-1E32CC7DE176}" sibTransId="{E55FE90F-F511-3E40-9625-B0089CE91C27}"/>
    <dgm:cxn modelId="{05134A7E-BDC3-8443-8B88-2BCCD698EFAD}" srcId="{7F8DA4FC-C118-5247-93E5-3CC1AA456F53}" destId="{AF004441-8758-6C44-9D96-07FA423A0742}" srcOrd="4" destOrd="0" parTransId="{063D8FB3-AFAC-3C4A-B18A-0F5C8EC7F25E}" sibTransId="{4BDB8378-7DE4-2649-A48C-174112BBE3D8}"/>
    <dgm:cxn modelId="{D90005CB-6834-DF48-9157-376242B05C4D}" type="presOf" srcId="{92C901DC-AF50-344B-8C33-9A20AD9F2439}" destId="{F274CACE-4036-9E4C-B37D-6B502F50FDE4}" srcOrd="0" destOrd="0" presId="urn:microsoft.com/office/officeart/2005/8/layout/chevron1"/>
    <dgm:cxn modelId="{22551CEA-DB5A-DD4C-8C78-78EDFCDE7050}" type="presOf" srcId="{7F8DA4FC-C118-5247-93E5-3CC1AA456F53}" destId="{09B1DF4C-B8B9-2D43-9EE6-28AE0A6B2415}" srcOrd="0" destOrd="0" presId="urn:microsoft.com/office/officeart/2005/8/layout/chevron1"/>
    <dgm:cxn modelId="{F24F96F2-1C42-DF48-BEA9-8A1E31959A98}" srcId="{7F8DA4FC-C118-5247-93E5-3CC1AA456F53}" destId="{92C901DC-AF50-344B-8C33-9A20AD9F2439}" srcOrd="1" destOrd="0" parTransId="{80FF51CC-3F70-D042-A403-C682ED4772E8}" sibTransId="{69A754FA-B5B8-7442-872B-B4FD806E0197}"/>
    <dgm:cxn modelId="{5A1EB956-7D7D-D548-8B60-7208D93AF888}" type="presParOf" srcId="{09B1DF4C-B8B9-2D43-9EE6-28AE0A6B2415}" destId="{1B2B5202-E3DB-154E-8296-016E62F29EDB}" srcOrd="0" destOrd="0" presId="urn:microsoft.com/office/officeart/2005/8/layout/chevron1"/>
    <dgm:cxn modelId="{C8FA9BAB-EB5B-C34D-ACDA-A46F290C601F}" type="presParOf" srcId="{09B1DF4C-B8B9-2D43-9EE6-28AE0A6B2415}" destId="{1AB8D74A-41BA-C74F-B4E3-9AB6027249FD}" srcOrd="1" destOrd="0" presId="urn:microsoft.com/office/officeart/2005/8/layout/chevron1"/>
    <dgm:cxn modelId="{C863BA9C-F903-A749-946E-785F4580A298}" type="presParOf" srcId="{09B1DF4C-B8B9-2D43-9EE6-28AE0A6B2415}" destId="{F274CACE-4036-9E4C-B37D-6B502F50FDE4}" srcOrd="2" destOrd="0" presId="urn:microsoft.com/office/officeart/2005/8/layout/chevron1"/>
    <dgm:cxn modelId="{41869B79-01E6-2D44-B2CF-42EF7978F885}" type="presParOf" srcId="{09B1DF4C-B8B9-2D43-9EE6-28AE0A6B2415}" destId="{45F925A2-23F8-1E4C-AED4-A581E425095F}" srcOrd="3" destOrd="0" presId="urn:microsoft.com/office/officeart/2005/8/layout/chevron1"/>
    <dgm:cxn modelId="{BECA0840-8933-A142-B9FC-ED74836E9707}" type="presParOf" srcId="{09B1DF4C-B8B9-2D43-9EE6-28AE0A6B2415}" destId="{D4E4DA0F-28B1-9B45-871F-691C92D93D12}" srcOrd="4" destOrd="0" presId="urn:microsoft.com/office/officeart/2005/8/layout/chevron1"/>
    <dgm:cxn modelId="{885A48E1-C427-D546-9774-9821F5DFFC37}" type="presParOf" srcId="{09B1DF4C-B8B9-2D43-9EE6-28AE0A6B2415}" destId="{CA2A95BB-C77E-804E-B125-9F70FEEEF64C}" srcOrd="5" destOrd="0" presId="urn:microsoft.com/office/officeart/2005/8/layout/chevron1"/>
    <dgm:cxn modelId="{065D4B80-0A7A-B649-B45E-D2EB9CF157B8}" type="presParOf" srcId="{09B1DF4C-B8B9-2D43-9EE6-28AE0A6B2415}" destId="{E6C220D6-B217-AB4C-A5D9-1DD00E5ECDD9}" srcOrd="6" destOrd="0" presId="urn:microsoft.com/office/officeart/2005/8/layout/chevron1"/>
    <dgm:cxn modelId="{7F7DF416-C065-0848-B915-D6D0E71D7218}" type="presParOf" srcId="{09B1DF4C-B8B9-2D43-9EE6-28AE0A6B2415}" destId="{EBEDBA49-2A41-5A49-9412-B992629F935C}" srcOrd="7" destOrd="0" presId="urn:microsoft.com/office/officeart/2005/8/layout/chevron1"/>
    <dgm:cxn modelId="{39037C33-F421-2649-9A00-C707E950CEB9}" type="presParOf" srcId="{09B1DF4C-B8B9-2D43-9EE6-28AE0A6B2415}" destId="{396EEADF-2636-7D4E-A281-3012492503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8DA4FC-C118-5247-93E5-3CC1AA456F53}" type="doc">
      <dgm:prSet loTypeId="urn:microsoft.com/office/officeart/2005/8/layout/chevron1" loCatId="process" qsTypeId="urn:microsoft.com/office/officeart/2005/8/quickstyle/simple1#3" qsCatId="simple" csTypeId="urn:microsoft.com/office/officeart/2005/8/colors/colorful2" csCatId="colorful" phldr="1"/>
      <dgm:spPr bwMode="auto"/>
    </dgm:pt>
    <dgm:pt modelId="{BE74F467-1F0B-094B-942F-E96BE9490993}">
      <dgm:prSet phldrT="[Text]"/>
      <dgm:spPr bwMode="auto">
        <a:solidFill>
          <a:schemeClr val="tx1"/>
        </a:solidFill>
      </dgm:spPr>
      <dgm:t>
        <a:bodyPr/>
        <a:lstStyle/>
        <a:p>
          <a:pPr>
            <a:defRPr/>
          </a:pPr>
          <a:r>
            <a:rPr lang="it-IT" b="1"/>
            <a:t>Introduction</a:t>
          </a:r>
        </a:p>
      </dgm:t>
    </dgm:pt>
    <dgm:pt modelId="{5F45FA59-4BC2-5344-9588-1E32CC7DE176}" type="par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E55FE90F-F511-3E40-9625-B0089CE91C27}" type="sib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84D8CC0-3166-3843-BA99-3CF3739C07F8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Method</a:t>
          </a:r>
          <a:endParaRPr/>
        </a:p>
      </dgm:t>
    </dgm:pt>
    <dgm:pt modelId="{EC52BDCA-1898-A547-814D-20D8FAF547B4}" type="par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6E92921-455D-374D-8F88-19C062B17C7A}" type="sib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FCB53A9-D975-FC4A-B9A7-57A76FB5205B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Results</a:t>
          </a:r>
        </a:p>
      </dgm:t>
    </dgm:pt>
    <dgm:pt modelId="{C1C4E71D-E080-7B43-948D-4BE661887CDE}" type="par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3804F5D-0B7A-564C-85CC-CF26A9D2CF03}" type="sib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92C901DC-AF50-344B-8C33-9A20AD9F2439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Related work</a:t>
          </a:r>
          <a:endParaRPr/>
        </a:p>
      </dgm:t>
    </dgm:pt>
    <dgm:pt modelId="{80FF51CC-3F70-D042-A403-C682ED4772E8}" type="par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69A754FA-B5B8-7442-872B-B4FD806E0197}" type="sib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F004441-8758-6C44-9D96-07FA423A0742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Conclusion</a:t>
          </a:r>
        </a:p>
      </dgm:t>
    </dgm:pt>
    <dgm:pt modelId="{063D8FB3-AFAC-3C4A-B18A-0F5C8EC7F25E}" type="par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BDB8378-7DE4-2649-A48C-174112BBE3D8}" type="sib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09B1DF4C-B8B9-2D43-9EE6-28AE0A6B2415}" type="pres">
      <dgm:prSet presAssocID="{7F8DA4FC-C118-5247-93E5-3CC1AA456F53}" presName="Name0" presStyleCnt="0">
        <dgm:presLayoutVars>
          <dgm:dir/>
          <dgm:animLvl val="lvl"/>
          <dgm:resizeHandles val="exact"/>
        </dgm:presLayoutVars>
      </dgm:prSet>
      <dgm:spPr bwMode="auto"/>
    </dgm:pt>
    <dgm:pt modelId="{1B2B5202-E3DB-154E-8296-016E62F29EDB}" type="pres">
      <dgm:prSet presAssocID="{BE74F467-1F0B-094B-942F-E96BE9490993}" presName="parTxOnly" presStyleLbl="node1" presStyleIdx="0" presStyleCnt="5">
        <dgm:presLayoutVars>
          <dgm:chMax val="0"/>
          <dgm:chPref val="0"/>
          <dgm:bulletEnabled val="1"/>
        </dgm:presLayoutVars>
      </dgm:prSet>
      <dgm:spPr bwMode="auto"/>
    </dgm:pt>
    <dgm:pt modelId="{1AB8D74A-41BA-C74F-B4E3-9AB6027249FD}" type="pres">
      <dgm:prSet presAssocID="{E55FE90F-F511-3E40-9625-B0089CE91C27}" presName="parTxOnlySpace" presStyleCnt="0"/>
      <dgm:spPr bwMode="auto"/>
    </dgm:pt>
    <dgm:pt modelId="{F274CACE-4036-9E4C-B37D-6B502F50FDE4}" type="pres">
      <dgm:prSet presAssocID="{92C901DC-AF50-344B-8C33-9A20AD9F2439}" presName="parTxOnly" presStyleLbl="node1" presStyleIdx="1" presStyleCnt="5">
        <dgm:presLayoutVars>
          <dgm:chMax val="0"/>
          <dgm:chPref val="0"/>
          <dgm:bulletEnabled val="1"/>
        </dgm:presLayoutVars>
      </dgm:prSet>
      <dgm:spPr bwMode="auto"/>
    </dgm:pt>
    <dgm:pt modelId="{45F925A2-23F8-1E4C-AED4-A581E425095F}" type="pres">
      <dgm:prSet presAssocID="{69A754FA-B5B8-7442-872B-B4FD806E0197}" presName="parTxOnlySpace" presStyleCnt="0"/>
      <dgm:spPr bwMode="auto"/>
    </dgm:pt>
    <dgm:pt modelId="{D4E4DA0F-28B1-9B45-871F-691C92D93D12}" type="pres">
      <dgm:prSet presAssocID="{384D8CC0-3166-3843-BA99-3CF3739C07F8}" presName="parTxOnly" presStyleLbl="node1" presStyleIdx="2" presStyleCnt="5">
        <dgm:presLayoutVars>
          <dgm:chMax val="0"/>
          <dgm:chPref val="0"/>
          <dgm:bulletEnabled val="1"/>
        </dgm:presLayoutVars>
      </dgm:prSet>
      <dgm:spPr bwMode="auto"/>
    </dgm:pt>
    <dgm:pt modelId="{CA2A95BB-C77E-804E-B125-9F70FEEEF64C}" type="pres">
      <dgm:prSet presAssocID="{A6E92921-455D-374D-8F88-19C062B17C7A}" presName="parTxOnlySpace" presStyleCnt="0"/>
      <dgm:spPr bwMode="auto"/>
    </dgm:pt>
    <dgm:pt modelId="{E6C220D6-B217-AB4C-A5D9-1DD00E5ECDD9}" type="pres">
      <dgm:prSet presAssocID="{4FCB53A9-D975-FC4A-B9A7-57A76FB5205B}" presName="parTxOnly" presStyleLbl="node1" presStyleIdx="3" presStyleCnt="5">
        <dgm:presLayoutVars>
          <dgm:chMax val="0"/>
          <dgm:chPref val="0"/>
          <dgm:bulletEnabled val="1"/>
        </dgm:presLayoutVars>
      </dgm:prSet>
      <dgm:spPr bwMode="auto"/>
    </dgm:pt>
    <dgm:pt modelId="{EBEDBA49-2A41-5A49-9412-B992629F935C}" type="pres">
      <dgm:prSet presAssocID="{33804F5D-0B7A-564C-85CC-CF26A9D2CF03}" presName="parTxOnlySpace" presStyleCnt="0"/>
      <dgm:spPr bwMode="auto"/>
    </dgm:pt>
    <dgm:pt modelId="{396EEADF-2636-7D4E-A281-30124925031B}" type="pres">
      <dgm:prSet presAssocID="{AF004441-8758-6C44-9D96-07FA423A0742}" presName="parTxOnly" presStyleLbl="node1" presStyleIdx="4" presStyleCnt="5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1C716F16-BB9A-6344-A2D2-1940BB142162}" type="presOf" srcId="{4FCB53A9-D975-FC4A-B9A7-57A76FB5205B}" destId="{E6C220D6-B217-AB4C-A5D9-1DD00E5ECDD9}" srcOrd="0" destOrd="0" presId="urn:microsoft.com/office/officeart/2005/8/layout/chevron1"/>
    <dgm:cxn modelId="{7DE5CF2B-518A-6744-B372-7D2A5243EB65}" type="presOf" srcId="{BE74F467-1F0B-094B-942F-E96BE9490993}" destId="{1B2B5202-E3DB-154E-8296-016E62F29EDB}" srcOrd="0" destOrd="0" presId="urn:microsoft.com/office/officeart/2005/8/layout/chevron1"/>
    <dgm:cxn modelId="{7E93E12B-C4EE-F341-A96D-4515E1ADC167}" srcId="{7F8DA4FC-C118-5247-93E5-3CC1AA456F53}" destId="{384D8CC0-3166-3843-BA99-3CF3739C07F8}" srcOrd="2" destOrd="0" parTransId="{EC52BDCA-1898-A547-814D-20D8FAF547B4}" sibTransId="{A6E92921-455D-374D-8F88-19C062B17C7A}"/>
    <dgm:cxn modelId="{F3A5AC4E-E31D-4040-9170-A16BA42D6A5A}" type="presOf" srcId="{384D8CC0-3166-3843-BA99-3CF3739C07F8}" destId="{D4E4DA0F-28B1-9B45-871F-691C92D93D12}" srcOrd="0" destOrd="0" presId="urn:microsoft.com/office/officeart/2005/8/layout/chevron1"/>
    <dgm:cxn modelId="{04B98D56-E172-384B-9401-7C85CE5533A4}" type="presOf" srcId="{AF004441-8758-6C44-9D96-07FA423A0742}" destId="{396EEADF-2636-7D4E-A281-30124925031B}" srcOrd="0" destOrd="0" presId="urn:microsoft.com/office/officeart/2005/8/layout/chevron1"/>
    <dgm:cxn modelId="{FD80CC57-E688-514A-8E16-81B3EA348CDB}" srcId="{7F8DA4FC-C118-5247-93E5-3CC1AA456F53}" destId="{4FCB53A9-D975-FC4A-B9A7-57A76FB5205B}" srcOrd="3" destOrd="0" parTransId="{C1C4E71D-E080-7B43-948D-4BE661887CDE}" sibTransId="{33804F5D-0B7A-564C-85CC-CF26A9D2CF03}"/>
    <dgm:cxn modelId="{8D50AD70-D818-B54F-A5F3-D3CDCCD7C5D3}" srcId="{7F8DA4FC-C118-5247-93E5-3CC1AA456F53}" destId="{BE74F467-1F0B-094B-942F-E96BE9490993}" srcOrd="0" destOrd="0" parTransId="{5F45FA59-4BC2-5344-9588-1E32CC7DE176}" sibTransId="{E55FE90F-F511-3E40-9625-B0089CE91C27}"/>
    <dgm:cxn modelId="{05134A7E-BDC3-8443-8B88-2BCCD698EFAD}" srcId="{7F8DA4FC-C118-5247-93E5-3CC1AA456F53}" destId="{AF004441-8758-6C44-9D96-07FA423A0742}" srcOrd="4" destOrd="0" parTransId="{063D8FB3-AFAC-3C4A-B18A-0F5C8EC7F25E}" sibTransId="{4BDB8378-7DE4-2649-A48C-174112BBE3D8}"/>
    <dgm:cxn modelId="{D90005CB-6834-DF48-9157-376242B05C4D}" type="presOf" srcId="{92C901DC-AF50-344B-8C33-9A20AD9F2439}" destId="{F274CACE-4036-9E4C-B37D-6B502F50FDE4}" srcOrd="0" destOrd="0" presId="urn:microsoft.com/office/officeart/2005/8/layout/chevron1"/>
    <dgm:cxn modelId="{22551CEA-DB5A-DD4C-8C78-78EDFCDE7050}" type="presOf" srcId="{7F8DA4FC-C118-5247-93E5-3CC1AA456F53}" destId="{09B1DF4C-B8B9-2D43-9EE6-28AE0A6B2415}" srcOrd="0" destOrd="0" presId="urn:microsoft.com/office/officeart/2005/8/layout/chevron1"/>
    <dgm:cxn modelId="{F24F96F2-1C42-DF48-BEA9-8A1E31959A98}" srcId="{7F8DA4FC-C118-5247-93E5-3CC1AA456F53}" destId="{92C901DC-AF50-344B-8C33-9A20AD9F2439}" srcOrd="1" destOrd="0" parTransId="{80FF51CC-3F70-D042-A403-C682ED4772E8}" sibTransId="{69A754FA-B5B8-7442-872B-B4FD806E0197}"/>
    <dgm:cxn modelId="{5A1EB956-7D7D-D548-8B60-7208D93AF888}" type="presParOf" srcId="{09B1DF4C-B8B9-2D43-9EE6-28AE0A6B2415}" destId="{1B2B5202-E3DB-154E-8296-016E62F29EDB}" srcOrd="0" destOrd="0" presId="urn:microsoft.com/office/officeart/2005/8/layout/chevron1"/>
    <dgm:cxn modelId="{C8FA9BAB-EB5B-C34D-ACDA-A46F290C601F}" type="presParOf" srcId="{09B1DF4C-B8B9-2D43-9EE6-28AE0A6B2415}" destId="{1AB8D74A-41BA-C74F-B4E3-9AB6027249FD}" srcOrd="1" destOrd="0" presId="urn:microsoft.com/office/officeart/2005/8/layout/chevron1"/>
    <dgm:cxn modelId="{C863BA9C-F903-A749-946E-785F4580A298}" type="presParOf" srcId="{09B1DF4C-B8B9-2D43-9EE6-28AE0A6B2415}" destId="{F274CACE-4036-9E4C-B37D-6B502F50FDE4}" srcOrd="2" destOrd="0" presId="urn:microsoft.com/office/officeart/2005/8/layout/chevron1"/>
    <dgm:cxn modelId="{41869B79-01E6-2D44-B2CF-42EF7978F885}" type="presParOf" srcId="{09B1DF4C-B8B9-2D43-9EE6-28AE0A6B2415}" destId="{45F925A2-23F8-1E4C-AED4-A581E425095F}" srcOrd="3" destOrd="0" presId="urn:microsoft.com/office/officeart/2005/8/layout/chevron1"/>
    <dgm:cxn modelId="{BECA0840-8933-A142-B9FC-ED74836E9707}" type="presParOf" srcId="{09B1DF4C-B8B9-2D43-9EE6-28AE0A6B2415}" destId="{D4E4DA0F-28B1-9B45-871F-691C92D93D12}" srcOrd="4" destOrd="0" presId="urn:microsoft.com/office/officeart/2005/8/layout/chevron1"/>
    <dgm:cxn modelId="{885A48E1-C427-D546-9774-9821F5DFFC37}" type="presParOf" srcId="{09B1DF4C-B8B9-2D43-9EE6-28AE0A6B2415}" destId="{CA2A95BB-C77E-804E-B125-9F70FEEEF64C}" srcOrd="5" destOrd="0" presId="urn:microsoft.com/office/officeart/2005/8/layout/chevron1"/>
    <dgm:cxn modelId="{065D4B80-0A7A-B649-B45E-D2EB9CF157B8}" type="presParOf" srcId="{09B1DF4C-B8B9-2D43-9EE6-28AE0A6B2415}" destId="{E6C220D6-B217-AB4C-A5D9-1DD00E5ECDD9}" srcOrd="6" destOrd="0" presId="urn:microsoft.com/office/officeart/2005/8/layout/chevron1"/>
    <dgm:cxn modelId="{7F7DF416-C065-0848-B915-D6D0E71D7218}" type="presParOf" srcId="{09B1DF4C-B8B9-2D43-9EE6-28AE0A6B2415}" destId="{EBEDBA49-2A41-5A49-9412-B992629F935C}" srcOrd="7" destOrd="0" presId="urn:microsoft.com/office/officeart/2005/8/layout/chevron1"/>
    <dgm:cxn modelId="{39037C33-F421-2649-9A00-C707E950CEB9}" type="presParOf" srcId="{09B1DF4C-B8B9-2D43-9EE6-28AE0A6B2415}" destId="{396EEADF-2636-7D4E-A281-3012492503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8DA4FC-C118-5247-93E5-3CC1AA456F53}" type="doc">
      <dgm:prSet loTypeId="urn:microsoft.com/office/officeart/2005/8/layout/chevron1" loCatId="process" qsTypeId="urn:microsoft.com/office/officeart/2005/8/quickstyle/simple1#4" qsCatId="simple" csTypeId="urn:microsoft.com/office/officeart/2005/8/colors/colorful2" csCatId="colorful" phldr="1"/>
      <dgm:spPr bwMode="auto"/>
    </dgm:pt>
    <dgm:pt modelId="{BE74F467-1F0B-094B-942F-E96BE9490993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Introduction</a:t>
          </a:r>
        </a:p>
      </dgm:t>
    </dgm:pt>
    <dgm:pt modelId="{5F45FA59-4BC2-5344-9588-1E32CC7DE176}" type="par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E55FE90F-F511-3E40-9625-B0089CE91C27}" type="sib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84D8CC0-3166-3843-BA99-3CF3739C07F8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Method</a:t>
          </a:r>
          <a:endParaRPr/>
        </a:p>
      </dgm:t>
    </dgm:pt>
    <dgm:pt modelId="{EC52BDCA-1898-A547-814D-20D8FAF547B4}" type="par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6E92921-455D-374D-8F88-19C062B17C7A}" type="sib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FCB53A9-D975-FC4A-B9A7-57A76FB5205B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Results</a:t>
          </a:r>
        </a:p>
      </dgm:t>
    </dgm:pt>
    <dgm:pt modelId="{C1C4E71D-E080-7B43-948D-4BE661887CDE}" type="par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3804F5D-0B7A-564C-85CC-CF26A9D2CF03}" type="sib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92C901DC-AF50-344B-8C33-9A20AD9F2439}">
      <dgm:prSet phldrT="[Text]"/>
      <dgm:spPr bwMode="auto">
        <a:solidFill>
          <a:schemeClr val="tx1"/>
        </a:solidFill>
      </dgm:spPr>
      <dgm:t>
        <a:bodyPr/>
        <a:lstStyle/>
        <a:p>
          <a:pPr>
            <a:defRPr/>
          </a:pPr>
          <a:r>
            <a:rPr lang="it-IT" b="1"/>
            <a:t>Related work</a:t>
          </a:r>
          <a:endParaRPr/>
        </a:p>
      </dgm:t>
    </dgm:pt>
    <dgm:pt modelId="{80FF51CC-3F70-D042-A403-C682ED4772E8}" type="par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69A754FA-B5B8-7442-872B-B4FD806E0197}" type="sib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F004441-8758-6C44-9D96-07FA423A0742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Conclusion</a:t>
          </a:r>
        </a:p>
      </dgm:t>
    </dgm:pt>
    <dgm:pt modelId="{063D8FB3-AFAC-3C4A-B18A-0F5C8EC7F25E}" type="par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BDB8378-7DE4-2649-A48C-174112BBE3D8}" type="sib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09B1DF4C-B8B9-2D43-9EE6-28AE0A6B2415}" type="pres">
      <dgm:prSet presAssocID="{7F8DA4FC-C118-5247-93E5-3CC1AA456F53}" presName="Name0" presStyleCnt="0">
        <dgm:presLayoutVars>
          <dgm:dir/>
          <dgm:animLvl val="lvl"/>
          <dgm:resizeHandles val="exact"/>
        </dgm:presLayoutVars>
      </dgm:prSet>
      <dgm:spPr bwMode="auto"/>
    </dgm:pt>
    <dgm:pt modelId="{1B2B5202-E3DB-154E-8296-016E62F29EDB}" type="pres">
      <dgm:prSet presAssocID="{BE74F467-1F0B-094B-942F-E96BE9490993}" presName="parTxOnly" presStyleLbl="node1" presStyleIdx="0" presStyleCnt="5">
        <dgm:presLayoutVars>
          <dgm:chMax val="0"/>
          <dgm:chPref val="0"/>
          <dgm:bulletEnabled val="1"/>
        </dgm:presLayoutVars>
      </dgm:prSet>
      <dgm:spPr bwMode="auto"/>
    </dgm:pt>
    <dgm:pt modelId="{1AB8D74A-41BA-C74F-B4E3-9AB6027249FD}" type="pres">
      <dgm:prSet presAssocID="{E55FE90F-F511-3E40-9625-B0089CE91C27}" presName="parTxOnlySpace" presStyleCnt="0"/>
      <dgm:spPr bwMode="auto"/>
    </dgm:pt>
    <dgm:pt modelId="{F274CACE-4036-9E4C-B37D-6B502F50FDE4}" type="pres">
      <dgm:prSet presAssocID="{92C901DC-AF50-344B-8C33-9A20AD9F2439}" presName="parTxOnly" presStyleLbl="node1" presStyleIdx="1" presStyleCnt="5">
        <dgm:presLayoutVars>
          <dgm:chMax val="0"/>
          <dgm:chPref val="0"/>
          <dgm:bulletEnabled val="1"/>
        </dgm:presLayoutVars>
      </dgm:prSet>
      <dgm:spPr bwMode="auto"/>
    </dgm:pt>
    <dgm:pt modelId="{45F925A2-23F8-1E4C-AED4-A581E425095F}" type="pres">
      <dgm:prSet presAssocID="{69A754FA-B5B8-7442-872B-B4FD806E0197}" presName="parTxOnlySpace" presStyleCnt="0"/>
      <dgm:spPr bwMode="auto"/>
    </dgm:pt>
    <dgm:pt modelId="{D4E4DA0F-28B1-9B45-871F-691C92D93D12}" type="pres">
      <dgm:prSet presAssocID="{384D8CC0-3166-3843-BA99-3CF3739C07F8}" presName="parTxOnly" presStyleLbl="node1" presStyleIdx="2" presStyleCnt="5">
        <dgm:presLayoutVars>
          <dgm:chMax val="0"/>
          <dgm:chPref val="0"/>
          <dgm:bulletEnabled val="1"/>
        </dgm:presLayoutVars>
      </dgm:prSet>
      <dgm:spPr bwMode="auto"/>
    </dgm:pt>
    <dgm:pt modelId="{CA2A95BB-C77E-804E-B125-9F70FEEEF64C}" type="pres">
      <dgm:prSet presAssocID="{A6E92921-455D-374D-8F88-19C062B17C7A}" presName="parTxOnlySpace" presStyleCnt="0"/>
      <dgm:spPr bwMode="auto"/>
    </dgm:pt>
    <dgm:pt modelId="{E6C220D6-B217-AB4C-A5D9-1DD00E5ECDD9}" type="pres">
      <dgm:prSet presAssocID="{4FCB53A9-D975-FC4A-B9A7-57A76FB5205B}" presName="parTxOnly" presStyleLbl="node1" presStyleIdx="3" presStyleCnt="5">
        <dgm:presLayoutVars>
          <dgm:chMax val="0"/>
          <dgm:chPref val="0"/>
          <dgm:bulletEnabled val="1"/>
        </dgm:presLayoutVars>
      </dgm:prSet>
      <dgm:spPr bwMode="auto"/>
    </dgm:pt>
    <dgm:pt modelId="{EBEDBA49-2A41-5A49-9412-B992629F935C}" type="pres">
      <dgm:prSet presAssocID="{33804F5D-0B7A-564C-85CC-CF26A9D2CF03}" presName="parTxOnlySpace" presStyleCnt="0"/>
      <dgm:spPr bwMode="auto"/>
    </dgm:pt>
    <dgm:pt modelId="{396EEADF-2636-7D4E-A281-30124925031B}" type="pres">
      <dgm:prSet presAssocID="{AF004441-8758-6C44-9D96-07FA423A0742}" presName="parTxOnly" presStyleLbl="node1" presStyleIdx="4" presStyleCnt="5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1C716F16-BB9A-6344-A2D2-1940BB142162}" type="presOf" srcId="{4FCB53A9-D975-FC4A-B9A7-57A76FB5205B}" destId="{E6C220D6-B217-AB4C-A5D9-1DD00E5ECDD9}" srcOrd="0" destOrd="0" presId="urn:microsoft.com/office/officeart/2005/8/layout/chevron1"/>
    <dgm:cxn modelId="{7DE5CF2B-518A-6744-B372-7D2A5243EB65}" type="presOf" srcId="{BE74F467-1F0B-094B-942F-E96BE9490993}" destId="{1B2B5202-E3DB-154E-8296-016E62F29EDB}" srcOrd="0" destOrd="0" presId="urn:microsoft.com/office/officeart/2005/8/layout/chevron1"/>
    <dgm:cxn modelId="{7E93E12B-C4EE-F341-A96D-4515E1ADC167}" srcId="{7F8DA4FC-C118-5247-93E5-3CC1AA456F53}" destId="{384D8CC0-3166-3843-BA99-3CF3739C07F8}" srcOrd="2" destOrd="0" parTransId="{EC52BDCA-1898-A547-814D-20D8FAF547B4}" sibTransId="{A6E92921-455D-374D-8F88-19C062B17C7A}"/>
    <dgm:cxn modelId="{F3A5AC4E-E31D-4040-9170-A16BA42D6A5A}" type="presOf" srcId="{384D8CC0-3166-3843-BA99-3CF3739C07F8}" destId="{D4E4DA0F-28B1-9B45-871F-691C92D93D12}" srcOrd="0" destOrd="0" presId="urn:microsoft.com/office/officeart/2005/8/layout/chevron1"/>
    <dgm:cxn modelId="{04B98D56-E172-384B-9401-7C85CE5533A4}" type="presOf" srcId="{AF004441-8758-6C44-9D96-07FA423A0742}" destId="{396EEADF-2636-7D4E-A281-30124925031B}" srcOrd="0" destOrd="0" presId="urn:microsoft.com/office/officeart/2005/8/layout/chevron1"/>
    <dgm:cxn modelId="{FD80CC57-E688-514A-8E16-81B3EA348CDB}" srcId="{7F8DA4FC-C118-5247-93E5-3CC1AA456F53}" destId="{4FCB53A9-D975-FC4A-B9A7-57A76FB5205B}" srcOrd="3" destOrd="0" parTransId="{C1C4E71D-E080-7B43-948D-4BE661887CDE}" sibTransId="{33804F5D-0B7A-564C-85CC-CF26A9D2CF03}"/>
    <dgm:cxn modelId="{8D50AD70-D818-B54F-A5F3-D3CDCCD7C5D3}" srcId="{7F8DA4FC-C118-5247-93E5-3CC1AA456F53}" destId="{BE74F467-1F0B-094B-942F-E96BE9490993}" srcOrd="0" destOrd="0" parTransId="{5F45FA59-4BC2-5344-9588-1E32CC7DE176}" sibTransId="{E55FE90F-F511-3E40-9625-B0089CE91C27}"/>
    <dgm:cxn modelId="{05134A7E-BDC3-8443-8B88-2BCCD698EFAD}" srcId="{7F8DA4FC-C118-5247-93E5-3CC1AA456F53}" destId="{AF004441-8758-6C44-9D96-07FA423A0742}" srcOrd="4" destOrd="0" parTransId="{063D8FB3-AFAC-3C4A-B18A-0F5C8EC7F25E}" sibTransId="{4BDB8378-7DE4-2649-A48C-174112BBE3D8}"/>
    <dgm:cxn modelId="{D90005CB-6834-DF48-9157-376242B05C4D}" type="presOf" srcId="{92C901DC-AF50-344B-8C33-9A20AD9F2439}" destId="{F274CACE-4036-9E4C-B37D-6B502F50FDE4}" srcOrd="0" destOrd="0" presId="urn:microsoft.com/office/officeart/2005/8/layout/chevron1"/>
    <dgm:cxn modelId="{22551CEA-DB5A-DD4C-8C78-78EDFCDE7050}" type="presOf" srcId="{7F8DA4FC-C118-5247-93E5-3CC1AA456F53}" destId="{09B1DF4C-B8B9-2D43-9EE6-28AE0A6B2415}" srcOrd="0" destOrd="0" presId="urn:microsoft.com/office/officeart/2005/8/layout/chevron1"/>
    <dgm:cxn modelId="{F24F96F2-1C42-DF48-BEA9-8A1E31959A98}" srcId="{7F8DA4FC-C118-5247-93E5-3CC1AA456F53}" destId="{92C901DC-AF50-344B-8C33-9A20AD9F2439}" srcOrd="1" destOrd="0" parTransId="{80FF51CC-3F70-D042-A403-C682ED4772E8}" sibTransId="{69A754FA-B5B8-7442-872B-B4FD806E0197}"/>
    <dgm:cxn modelId="{5A1EB956-7D7D-D548-8B60-7208D93AF888}" type="presParOf" srcId="{09B1DF4C-B8B9-2D43-9EE6-28AE0A6B2415}" destId="{1B2B5202-E3DB-154E-8296-016E62F29EDB}" srcOrd="0" destOrd="0" presId="urn:microsoft.com/office/officeart/2005/8/layout/chevron1"/>
    <dgm:cxn modelId="{C8FA9BAB-EB5B-C34D-ACDA-A46F290C601F}" type="presParOf" srcId="{09B1DF4C-B8B9-2D43-9EE6-28AE0A6B2415}" destId="{1AB8D74A-41BA-C74F-B4E3-9AB6027249FD}" srcOrd="1" destOrd="0" presId="urn:microsoft.com/office/officeart/2005/8/layout/chevron1"/>
    <dgm:cxn modelId="{C863BA9C-F903-A749-946E-785F4580A298}" type="presParOf" srcId="{09B1DF4C-B8B9-2D43-9EE6-28AE0A6B2415}" destId="{F274CACE-4036-9E4C-B37D-6B502F50FDE4}" srcOrd="2" destOrd="0" presId="urn:microsoft.com/office/officeart/2005/8/layout/chevron1"/>
    <dgm:cxn modelId="{41869B79-01E6-2D44-B2CF-42EF7978F885}" type="presParOf" srcId="{09B1DF4C-B8B9-2D43-9EE6-28AE0A6B2415}" destId="{45F925A2-23F8-1E4C-AED4-A581E425095F}" srcOrd="3" destOrd="0" presId="urn:microsoft.com/office/officeart/2005/8/layout/chevron1"/>
    <dgm:cxn modelId="{BECA0840-8933-A142-B9FC-ED74836E9707}" type="presParOf" srcId="{09B1DF4C-B8B9-2D43-9EE6-28AE0A6B2415}" destId="{D4E4DA0F-28B1-9B45-871F-691C92D93D12}" srcOrd="4" destOrd="0" presId="urn:microsoft.com/office/officeart/2005/8/layout/chevron1"/>
    <dgm:cxn modelId="{885A48E1-C427-D546-9774-9821F5DFFC37}" type="presParOf" srcId="{09B1DF4C-B8B9-2D43-9EE6-28AE0A6B2415}" destId="{CA2A95BB-C77E-804E-B125-9F70FEEEF64C}" srcOrd="5" destOrd="0" presId="urn:microsoft.com/office/officeart/2005/8/layout/chevron1"/>
    <dgm:cxn modelId="{065D4B80-0A7A-B649-B45E-D2EB9CF157B8}" type="presParOf" srcId="{09B1DF4C-B8B9-2D43-9EE6-28AE0A6B2415}" destId="{E6C220D6-B217-AB4C-A5D9-1DD00E5ECDD9}" srcOrd="6" destOrd="0" presId="urn:microsoft.com/office/officeart/2005/8/layout/chevron1"/>
    <dgm:cxn modelId="{7F7DF416-C065-0848-B915-D6D0E71D7218}" type="presParOf" srcId="{09B1DF4C-B8B9-2D43-9EE6-28AE0A6B2415}" destId="{EBEDBA49-2A41-5A49-9412-B992629F935C}" srcOrd="7" destOrd="0" presId="urn:microsoft.com/office/officeart/2005/8/layout/chevron1"/>
    <dgm:cxn modelId="{39037C33-F421-2649-9A00-C707E950CEB9}" type="presParOf" srcId="{09B1DF4C-B8B9-2D43-9EE6-28AE0A6B2415}" destId="{396EEADF-2636-7D4E-A281-3012492503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8DA4FC-C118-5247-93E5-3CC1AA456F53}" type="doc">
      <dgm:prSet loTypeId="urn:microsoft.com/office/officeart/2005/8/layout/chevron1" loCatId="process" qsTypeId="urn:microsoft.com/office/officeart/2005/8/quickstyle/simple1#6" qsCatId="simple" csTypeId="urn:microsoft.com/office/officeart/2005/8/colors/colorful2" csCatId="colorful" phldr="1"/>
      <dgm:spPr bwMode="auto"/>
    </dgm:pt>
    <dgm:pt modelId="{BE74F467-1F0B-094B-942F-E96BE9490993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Introduction</a:t>
          </a:r>
        </a:p>
      </dgm:t>
    </dgm:pt>
    <dgm:pt modelId="{5F45FA59-4BC2-5344-9588-1E32CC7DE176}" type="par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E55FE90F-F511-3E40-9625-B0089CE91C27}" type="sib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84D8CC0-3166-3843-BA99-3CF3739C07F8}">
      <dgm:prSet phldrT="[Text]"/>
      <dgm:spPr bwMode="auto">
        <a:solidFill>
          <a:schemeClr val="tx1"/>
        </a:solidFill>
      </dgm:spPr>
      <dgm:t>
        <a:bodyPr/>
        <a:lstStyle/>
        <a:p>
          <a:pPr>
            <a:defRPr/>
          </a:pPr>
          <a:r>
            <a:rPr lang="it-IT" b="1"/>
            <a:t>Method</a:t>
          </a:r>
          <a:endParaRPr/>
        </a:p>
      </dgm:t>
    </dgm:pt>
    <dgm:pt modelId="{EC52BDCA-1898-A547-814D-20D8FAF547B4}" type="par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6E92921-455D-374D-8F88-19C062B17C7A}" type="sib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FCB53A9-D975-FC4A-B9A7-57A76FB5205B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Results</a:t>
          </a:r>
        </a:p>
      </dgm:t>
    </dgm:pt>
    <dgm:pt modelId="{C1C4E71D-E080-7B43-948D-4BE661887CDE}" type="par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3804F5D-0B7A-564C-85CC-CF26A9D2CF03}" type="sib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92C901DC-AF50-344B-8C33-9A20AD9F2439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Related work</a:t>
          </a:r>
          <a:endParaRPr/>
        </a:p>
      </dgm:t>
    </dgm:pt>
    <dgm:pt modelId="{80FF51CC-3F70-D042-A403-C682ED4772E8}" type="par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69A754FA-B5B8-7442-872B-B4FD806E0197}" type="sib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F004441-8758-6C44-9D96-07FA423A0742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Conclusion</a:t>
          </a:r>
        </a:p>
      </dgm:t>
    </dgm:pt>
    <dgm:pt modelId="{063D8FB3-AFAC-3C4A-B18A-0F5C8EC7F25E}" type="par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BDB8378-7DE4-2649-A48C-174112BBE3D8}" type="sib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09B1DF4C-B8B9-2D43-9EE6-28AE0A6B2415}" type="pres">
      <dgm:prSet presAssocID="{7F8DA4FC-C118-5247-93E5-3CC1AA456F53}" presName="Name0" presStyleCnt="0">
        <dgm:presLayoutVars>
          <dgm:dir/>
          <dgm:animLvl val="lvl"/>
          <dgm:resizeHandles val="exact"/>
        </dgm:presLayoutVars>
      </dgm:prSet>
      <dgm:spPr bwMode="auto"/>
    </dgm:pt>
    <dgm:pt modelId="{1B2B5202-E3DB-154E-8296-016E62F29EDB}" type="pres">
      <dgm:prSet presAssocID="{BE74F467-1F0B-094B-942F-E96BE9490993}" presName="parTxOnly" presStyleLbl="node1" presStyleIdx="0" presStyleCnt="5">
        <dgm:presLayoutVars>
          <dgm:chMax val="0"/>
          <dgm:chPref val="0"/>
          <dgm:bulletEnabled val="1"/>
        </dgm:presLayoutVars>
      </dgm:prSet>
      <dgm:spPr bwMode="auto"/>
    </dgm:pt>
    <dgm:pt modelId="{1AB8D74A-41BA-C74F-B4E3-9AB6027249FD}" type="pres">
      <dgm:prSet presAssocID="{E55FE90F-F511-3E40-9625-B0089CE91C27}" presName="parTxOnlySpace" presStyleCnt="0"/>
      <dgm:spPr bwMode="auto"/>
    </dgm:pt>
    <dgm:pt modelId="{F274CACE-4036-9E4C-B37D-6B502F50FDE4}" type="pres">
      <dgm:prSet presAssocID="{92C901DC-AF50-344B-8C33-9A20AD9F2439}" presName="parTxOnly" presStyleLbl="node1" presStyleIdx="1" presStyleCnt="5">
        <dgm:presLayoutVars>
          <dgm:chMax val="0"/>
          <dgm:chPref val="0"/>
          <dgm:bulletEnabled val="1"/>
        </dgm:presLayoutVars>
      </dgm:prSet>
      <dgm:spPr bwMode="auto"/>
    </dgm:pt>
    <dgm:pt modelId="{45F925A2-23F8-1E4C-AED4-A581E425095F}" type="pres">
      <dgm:prSet presAssocID="{69A754FA-B5B8-7442-872B-B4FD806E0197}" presName="parTxOnlySpace" presStyleCnt="0"/>
      <dgm:spPr bwMode="auto"/>
    </dgm:pt>
    <dgm:pt modelId="{D4E4DA0F-28B1-9B45-871F-691C92D93D12}" type="pres">
      <dgm:prSet presAssocID="{384D8CC0-3166-3843-BA99-3CF3739C07F8}" presName="parTxOnly" presStyleLbl="node1" presStyleIdx="2" presStyleCnt="5">
        <dgm:presLayoutVars>
          <dgm:chMax val="0"/>
          <dgm:chPref val="0"/>
          <dgm:bulletEnabled val="1"/>
        </dgm:presLayoutVars>
      </dgm:prSet>
      <dgm:spPr bwMode="auto"/>
    </dgm:pt>
    <dgm:pt modelId="{CA2A95BB-C77E-804E-B125-9F70FEEEF64C}" type="pres">
      <dgm:prSet presAssocID="{A6E92921-455D-374D-8F88-19C062B17C7A}" presName="parTxOnlySpace" presStyleCnt="0"/>
      <dgm:spPr bwMode="auto"/>
    </dgm:pt>
    <dgm:pt modelId="{E6C220D6-B217-AB4C-A5D9-1DD00E5ECDD9}" type="pres">
      <dgm:prSet presAssocID="{4FCB53A9-D975-FC4A-B9A7-57A76FB5205B}" presName="parTxOnly" presStyleLbl="node1" presStyleIdx="3" presStyleCnt="5">
        <dgm:presLayoutVars>
          <dgm:chMax val="0"/>
          <dgm:chPref val="0"/>
          <dgm:bulletEnabled val="1"/>
        </dgm:presLayoutVars>
      </dgm:prSet>
      <dgm:spPr bwMode="auto"/>
    </dgm:pt>
    <dgm:pt modelId="{EBEDBA49-2A41-5A49-9412-B992629F935C}" type="pres">
      <dgm:prSet presAssocID="{33804F5D-0B7A-564C-85CC-CF26A9D2CF03}" presName="parTxOnlySpace" presStyleCnt="0"/>
      <dgm:spPr bwMode="auto"/>
    </dgm:pt>
    <dgm:pt modelId="{396EEADF-2636-7D4E-A281-30124925031B}" type="pres">
      <dgm:prSet presAssocID="{AF004441-8758-6C44-9D96-07FA423A0742}" presName="parTxOnly" presStyleLbl="node1" presStyleIdx="4" presStyleCnt="5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1C716F16-BB9A-6344-A2D2-1940BB142162}" type="presOf" srcId="{4FCB53A9-D975-FC4A-B9A7-57A76FB5205B}" destId="{E6C220D6-B217-AB4C-A5D9-1DD00E5ECDD9}" srcOrd="0" destOrd="0" presId="urn:microsoft.com/office/officeart/2005/8/layout/chevron1"/>
    <dgm:cxn modelId="{7DE5CF2B-518A-6744-B372-7D2A5243EB65}" type="presOf" srcId="{BE74F467-1F0B-094B-942F-E96BE9490993}" destId="{1B2B5202-E3DB-154E-8296-016E62F29EDB}" srcOrd="0" destOrd="0" presId="urn:microsoft.com/office/officeart/2005/8/layout/chevron1"/>
    <dgm:cxn modelId="{7E93E12B-C4EE-F341-A96D-4515E1ADC167}" srcId="{7F8DA4FC-C118-5247-93E5-3CC1AA456F53}" destId="{384D8CC0-3166-3843-BA99-3CF3739C07F8}" srcOrd="2" destOrd="0" parTransId="{EC52BDCA-1898-A547-814D-20D8FAF547B4}" sibTransId="{A6E92921-455D-374D-8F88-19C062B17C7A}"/>
    <dgm:cxn modelId="{F3A5AC4E-E31D-4040-9170-A16BA42D6A5A}" type="presOf" srcId="{384D8CC0-3166-3843-BA99-3CF3739C07F8}" destId="{D4E4DA0F-28B1-9B45-871F-691C92D93D12}" srcOrd="0" destOrd="0" presId="urn:microsoft.com/office/officeart/2005/8/layout/chevron1"/>
    <dgm:cxn modelId="{04B98D56-E172-384B-9401-7C85CE5533A4}" type="presOf" srcId="{AF004441-8758-6C44-9D96-07FA423A0742}" destId="{396EEADF-2636-7D4E-A281-30124925031B}" srcOrd="0" destOrd="0" presId="urn:microsoft.com/office/officeart/2005/8/layout/chevron1"/>
    <dgm:cxn modelId="{FD80CC57-E688-514A-8E16-81B3EA348CDB}" srcId="{7F8DA4FC-C118-5247-93E5-3CC1AA456F53}" destId="{4FCB53A9-D975-FC4A-B9A7-57A76FB5205B}" srcOrd="3" destOrd="0" parTransId="{C1C4E71D-E080-7B43-948D-4BE661887CDE}" sibTransId="{33804F5D-0B7A-564C-85CC-CF26A9D2CF03}"/>
    <dgm:cxn modelId="{8D50AD70-D818-B54F-A5F3-D3CDCCD7C5D3}" srcId="{7F8DA4FC-C118-5247-93E5-3CC1AA456F53}" destId="{BE74F467-1F0B-094B-942F-E96BE9490993}" srcOrd="0" destOrd="0" parTransId="{5F45FA59-4BC2-5344-9588-1E32CC7DE176}" sibTransId="{E55FE90F-F511-3E40-9625-B0089CE91C27}"/>
    <dgm:cxn modelId="{05134A7E-BDC3-8443-8B88-2BCCD698EFAD}" srcId="{7F8DA4FC-C118-5247-93E5-3CC1AA456F53}" destId="{AF004441-8758-6C44-9D96-07FA423A0742}" srcOrd="4" destOrd="0" parTransId="{063D8FB3-AFAC-3C4A-B18A-0F5C8EC7F25E}" sibTransId="{4BDB8378-7DE4-2649-A48C-174112BBE3D8}"/>
    <dgm:cxn modelId="{D90005CB-6834-DF48-9157-376242B05C4D}" type="presOf" srcId="{92C901DC-AF50-344B-8C33-9A20AD9F2439}" destId="{F274CACE-4036-9E4C-B37D-6B502F50FDE4}" srcOrd="0" destOrd="0" presId="urn:microsoft.com/office/officeart/2005/8/layout/chevron1"/>
    <dgm:cxn modelId="{22551CEA-DB5A-DD4C-8C78-78EDFCDE7050}" type="presOf" srcId="{7F8DA4FC-C118-5247-93E5-3CC1AA456F53}" destId="{09B1DF4C-B8B9-2D43-9EE6-28AE0A6B2415}" srcOrd="0" destOrd="0" presId="urn:microsoft.com/office/officeart/2005/8/layout/chevron1"/>
    <dgm:cxn modelId="{F24F96F2-1C42-DF48-BEA9-8A1E31959A98}" srcId="{7F8DA4FC-C118-5247-93E5-3CC1AA456F53}" destId="{92C901DC-AF50-344B-8C33-9A20AD9F2439}" srcOrd="1" destOrd="0" parTransId="{80FF51CC-3F70-D042-A403-C682ED4772E8}" sibTransId="{69A754FA-B5B8-7442-872B-B4FD806E0197}"/>
    <dgm:cxn modelId="{5A1EB956-7D7D-D548-8B60-7208D93AF888}" type="presParOf" srcId="{09B1DF4C-B8B9-2D43-9EE6-28AE0A6B2415}" destId="{1B2B5202-E3DB-154E-8296-016E62F29EDB}" srcOrd="0" destOrd="0" presId="urn:microsoft.com/office/officeart/2005/8/layout/chevron1"/>
    <dgm:cxn modelId="{C8FA9BAB-EB5B-C34D-ACDA-A46F290C601F}" type="presParOf" srcId="{09B1DF4C-B8B9-2D43-9EE6-28AE0A6B2415}" destId="{1AB8D74A-41BA-C74F-B4E3-9AB6027249FD}" srcOrd="1" destOrd="0" presId="urn:microsoft.com/office/officeart/2005/8/layout/chevron1"/>
    <dgm:cxn modelId="{C863BA9C-F903-A749-946E-785F4580A298}" type="presParOf" srcId="{09B1DF4C-B8B9-2D43-9EE6-28AE0A6B2415}" destId="{F274CACE-4036-9E4C-B37D-6B502F50FDE4}" srcOrd="2" destOrd="0" presId="urn:microsoft.com/office/officeart/2005/8/layout/chevron1"/>
    <dgm:cxn modelId="{41869B79-01E6-2D44-B2CF-42EF7978F885}" type="presParOf" srcId="{09B1DF4C-B8B9-2D43-9EE6-28AE0A6B2415}" destId="{45F925A2-23F8-1E4C-AED4-A581E425095F}" srcOrd="3" destOrd="0" presId="urn:microsoft.com/office/officeart/2005/8/layout/chevron1"/>
    <dgm:cxn modelId="{BECA0840-8933-A142-B9FC-ED74836E9707}" type="presParOf" srcId="{09B1DF4C-B8B9-2D43-9EE6-28AE0A6B2415}" destId="{D4E4DA0F-28B1-9B45-871F-691C92D93D12}" srcOrd="4" destOrd="0" presId="urn:microsoft.com/office/officeart/2005/8/layout/chevron1"/>
    <dgm:cxn modelId="{885A48E1-C427-D546-9774-9821F5DFFC37}" type="presParOf" srcId="{09B1DF4C-B8B9-2D43-9EE6-28AE0A6B2415}" destId="{CA2A95BB-C77E-804E-B125-9F70FEEEF64C}" srcOrd="5" destOrd="0" presId="urn:microsoft.com/office/officeart/2005/8/layout/chevron1"/>
    <dgm:cxn modelId="{065D4B80-0A7A-B649-B45E-D2EB9CF157B8}" type="presParOf" srcId="{09B1DF4C-B8B9-2D43-9EE6-28AE0A6B2415}" destId="{E6C220D6-B217-AB4C-A5D9-1DD00E5ECDD9}" srcOrd="6" destOrd="0" presId="urn:microsoft.com/office/officeart/2005/8/layout/chevron1"/>
    <dgm:cxn modelId="{7F7DF416-C065-0848-B915-D6D0E71D7218}" type="presParOf" srcId="{09B1DF4C-B8B9-2D43-9EE6-28AE0A6B2415}" destId="{EBEDBA49-2A41-5A49-9412-B992629F935C}" srcOrd="7" destOrd="0" presId="urn:microsoft.com/office/officeart/2005/8/layout/chevron1"/>
    <dgm:cxn modelId="{39037C33-F421-2649-9A00-C707E950CEB9}" type="presParOf" srcId="{09B1DF4C-B8B9-2D43-9EE6-28AE0A6B2415}" destId="{396EEADF-2636-7D4E-A281-3012492503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8DA4FC-C118-5247-93E5-3CC1AA456F53}" type="doc">
      <dgm:prSet loTypeId="urn:microsoft.com/office/officeart/2005/8/layout/chevron1" loCatId="process" qsTypeId="urn:microsoft.com/office/officeart/2005/8/quickstyle/simple1#7" qsCatId="simple" csTypeId="urn:microsoft.com/office/officeart/2005/8/colors/colorful2" csCatId="colorful" phldr="1"/>
      <dgm:spPr bwMode="auto"/>
    </dgm:pt>
    <dgm:pt modelId="{BE74F467-1F0B-094B-942F-E96BE9490993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Introduction</a:t>
          </a:r>
        </a:p>
      </dgm:t>
    </dgm:pt>
    <dgm:pt modelId="{5F45FA59-4BC2-5344-9588-1E32CC7DE176}" type="par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E55FE90F-F511-3E40-9625-B0089CE91C27}" type="sib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84D8CC0-3166-3843-BA99-3CF3739C07F8}">
      <dgm:prSet phldrT="[Text]"/>
      <dgm:spPr bwMode="auto">
        <a:solidFill>
          <a:schemeClr val="tx1"/>
        </a:solidFill>
      </dgm:spPr>
      <dgm:t>
        <a:bodyPr/>
        <a:lstStyle/>
        <a:p>
          <a:pPr>
            <a:defRPr/>
          </a:pPr>
          <a:r>
            <a:rPr lang="it-IT" b="1" dirty="0"/>
            <a:t>Method</a:t>
          </a:r>
          <a:endParaRPr dirty="0"/>
        </a:p>
      </dgm:t>
    </dgm:pt>
    <dgm:pt modelId="{EC52BDCA-1898-A547-814D-20D8FAF547B4}" type="par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6E92921-455D-374D-8F88-19C062B17C7A}" type="sib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FCB53A9-D975-FC4A-B9A7-57A76FB5205B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Results</a:t>
          </a:r>
        </a:p>
      </dgm:t>
    </dgm:pt>
    <dgm:pt modelId="{C1C4E71D-E080-7B43-948D-4BE661887CDE}" type="par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3804F5D-0B7A-564C-85CC-CF26A9D2CF03}" type="sib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92C901DC-AF50-344B-8C33-9A20AD9F2439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Related work</a:t>
          </a:r>
          <a:endParaRPr/>
        </a:p>
      </dgm:t>
    </dgm:pt>
    <dgm:pt modelId="{80FF51CC-3F70-D042-A403-C682ED4772E8}" type="par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69A754FA-B5B8-7442-872B-B4FD806E0197}" type="sib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F004441-8758-6C44-9D96-07FA423A0742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Conclusion</a:t>
          </a:r>
        </a:p>
      </dgm:t>
    </dgm:pt>
    <dgm:pt modelId="{063D8FB3-AFAC-3C4A-B18A-0F5C8EC7F25E}" type="par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BDB8378-7DE4-2649-A48C-174112BBE3D8}" type="sib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09B1DF4C-B8B9-2D43-9EE6-28AE0A6B2415}" type="pres">
      <dgm:prSet presAssocID="{7F8DA4FC-C118-5247-93E5-3CC1AA456F53}" presName="Name0" presStyleCnt="0">
        <dgm:presLayoutVars>
          <dgm:dir/>
          <dgm:animLvl val="lvl"/>
          <dgm:resizeHandles val="exact"/>
        </dgm:presLayoutVars>
      </dgm:prSet>
      <dgm:spPr bwMode="auto"/>
    </dgm:pt>
    <dgm:pt modelId="{1B2B5202-E3DB-154E-8296-016E62F29EDB}" type="pres">
      <dgm:prSet presAssocID="{BE74F467-1F0B-094B-942F-E96BE9490993}" presName="parTxOnly" presStyleLbl="node1" presStyleIdx="0" presStyleCnt="5">
        <dgm:presLayoutVars>
          <dgm:chMax val="0"/>
          <dgm:chPref val="0"/>
          <dgm:bulletEnabled val="1"/>
        </dgm:presLayoutVars>
      </dgm:prSet>
      <dgm:spPr bwMode="auto"/>
    </dgm:pt>
    <dgm:pt modelId="{1AB8D74A-41BA-C74F-B4E3-9AB6027249FD}" type="pres">
      <dgm:prSet presAssocID="{E55FE90F-F511-3E40-9625-B0089CE91C27}" presName="parTxOnlySpace" presStyleCnt="0"/>
      <dgm:spPr bwMode="auto"/>
    </dgm:pt>
    <dgm:pt modelId="{F274CACE-4036-9E4C-B37D-6B502F50FDE4}" type="pres">
      <dgm:prSet presAssocID="{92C901DC-AF50-344B-8C33-9A20AD9F2439}" presName="parTxOnly" presStyleLbl="node1" presStyleIdx="1" presStyleCnt="5">
        <dgm:presLayoutVars>
          <dgm:chMax val="0"/>
          <dgm:chPref val="0"/>
          <dgm:bulletEnabled val="1"/>
        </dgm:presLayoutVars>
      </dgm:prSet>
      <dgm:spPr bwMode="auto"/>
    </dgm:pt>
    <dgm:pt modelId="{45F925A2-23F8-1E4C-AED4-A581E425095F}" type="pres">
      <dgm:prSet presAssocID="{69A754FA-B5B8-7442-872B-B4FD806E0197}" presName="parTxOnlySpace" presStyleCnt="0"/>
      <dgm:spPr bwMode="auto"/>
    </dgm:pt>
    <dgm:pt modelId="{D4E4DA0F-28B1-9B45-871F-691C92D93D12}" type="pres">
      <dgm:prSet presAssocID="{384D8CC0-3166-3843-BA99-3CF3739C07F8}" presName="parTxOnly" presStyleLbl="node1" presStyleIdx="2" presStyleCnt="5">
        <dgm:presLayoutVars>
          <dgm:chMax val="0"/>
          <dgm:chPref val="0"/>
          <dgm:bulletEnabled val="1"/>
        </dgm:presLayoutVars>
      </dgm:prSet>
      <dgm:spPr bwMode="auto"/>
    </dgm:pt>
    <dgm:pt modelId="{CA2A95BB-C77E-804E-B125-9F70FEEEF64C}" type="pres">
      <dgm:prSet presAssocID="{A6E92921-455D-374D-8F88-19C062B17C7A}" presName="parTxOnlySpace" presStyleCnt="0"/>
      <dgm:spPr bwMode="auto"/>
    </dgm:pt>
    <dgm:pt modelId="{E6C220D6-B217-AB4C-A5D9-1DD00E5ECDD9}" type="pres">
      <dgm:prSet presAssocID="{4FCB53A9-D975-FC4A-B9A7-57A76FB5205B}" presName="parTxOnly" presStyleLbl="node1" presStyleIdx="3" presStyleCnt="5">
        <dgm:presLayoutVars>
          <dgm:chMax val="0"/>
          <dgm:chPref val="0"/>
          <dgm:bulletEnabled val="1"/>
        </dgm:presLayoutVars>
      </dgm:prSet>
      <dgm:spPr bwMode="auto"/>
    </dgm:pt>
    <dgm:pt modelId="{EBEDBA49-2A41-5A49-9412-B992629F935C}" type="pres">
      <dgm:prSet presAssocID="{33804F5D-0B7A-564C-85CC-CF26A9D2CF03}" presName="parTxOnlySpace" presStyleCnt="0"/>
      <dgm:spPr bwMode="auto"/>
    </dgm:pt>
    <dgm:pt modelId="{396EEADF-2636-7D4E-A281-30124925031B}" type="pres">
      <dgm:prSet presAssocID="{AF004441-8758-6C44-9D96-07FA423A0742}" presName="parTxOnly" presStyleLbl="node1" presStyleIdx="4" presStyleCnt="5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1C716F16-BB9A-6344-A2D2-1940BB142162}" type="presOf" srcId="{4FCB53A9-D975-FC4A-B9A7-57A76FB5205B}" destId="{E6C220D6-B217-AB4C-A5D9-1DD00E5ECDD9}" srcOrd="0" destOrd="0" presId="urn:microsoft.com/office/officeart/2005/8/layout/chevron1"/>
    <dgm:cxn modelId="{7DE5CF2B-518A-6744-B372-7D2A5243EB65}" type="presOf" srcId="{BE74F467-1F0B-094B-942F-E96BE9490993}" destId="{1B2B5202-E3DB-154E-8296-016E62F29EDB}" srcOrd="0" destOrd="0" presId="urn:microsoft.com/office/officeart/2005/8/layout/chevron1"/>
    <dgm:cxn modelId="{7E93E12B-C4EE-F341-A96D-4515E1ADC167}" srcId="{7F8DA4FC-C118-5247-93E5-3CC1AA456F53}" destId="{384D8CC0-3166-3843-BA99-3CF3739C07F8}" srcOrd="2" destOrd="0" parTransId="{EC52BDCA-1898-A547-814D-20D8FAF547B4}" sibTransId="{A6E92921-455D-374D-8F88-19C062B17C7A}"/>
    <dgm:cxn modelId="{F3A5AC4E-E31D-4040-9170-A16BA42D6A5A}" type="presOf" srcId="{384D8CC0-3166-3843-BA99-3CF3739C07F8}" destId="{D4E4DA0F-28B1-9B45-871F-691C92D93D12}" srcOrd="0" destOrd="0" presId="urn:microsoft.com/office/officeart/2005/8/layout/chevron1"/>
    <dgm:cxn modelId="{04B98D56-E172-384B-9401-7C85CE5533A4}" type="presOf" srcId="{AF004441-8758-6C44-9D96-07FA423A0742}" destId="{396EEADF-2636-7D4E-A281-30124925031B}" srcOrd="0" destOrd="0" presId="urn:microsoft.com/office/officeart/2005/8/layout/chevron1"/>
    <dgm:cxn modelId="{FD80CC57-E688-514A-8E16-81B3EA348CDB}" srcId="{7F8DA4FC-C118-5247-93E5-3CC1AA456F53}" destId="{4FCB53A9-D975-FC4A-B9A7-57A76FB5205B}" srcOrd="3" destOrd="0" parTransId="{C1C4E71D-E080-7B43-948D-4BE661887CDE}" sibTransId="{33804F5D-0B7A-564C-85CC-CF26A9D2CF03}"/>
    <dgm:cxn modelId="{8D50AD70-D818-B54F-A5F3-D3CDCCD7C5D3}" srcId="{7F8DA4FC-C118-5247-93E5-3CC1AA456F53}" destId="{BE74F467-1F0B-094B-942F-E96BE9490993}" srcOrd="0" destOrd="0" parTransId="{5F45FA59-4BC2-5344-9588-1E32CC7DE176}" sibTransId="{E55FE90F-F511-3E40-9625-B0089CE91C27}"/>
    <dgm:cxn modelId="{05134A7E-BDC3-8443-8B88-2BCCD698EFAD}" srcId="{7F8DA4FC-C118-5247-93E5-3CC1AA456F53}" destId="{AF004441-8758-6C44-9D96-07FA423A0742}" srcOrd="4" destOrd="0" parTransId="{063D8FB3-AFAC-3C4A-B18A-0F5C8EC7F25E}" sibTransId="{4BDB8378-7DE4-2649-A48C-174112BBE3D8}"/>
    <dgm:cxn modelId="{D90005CB-6834-DF48-9157-376242B05C4D}" type="presOf" srcId="{92C901DC-AF50-344B-8C33-9A20AD9F2439}" destId="{F274CACE-4036-9E4C-B37D-6B502F50FDE4}" srcOrd="0" destOrd="0" presId="urn:microsoft.com/office/officeart/2005/8/layout/chevron1"/>
    <dgm:cxn modelId="{22551CEA-DB5A-DD4C-8C78-78EDFCDE7050}" type="presOf" srcId="{7F8DA4FC-C118-5247-93E5-3CC1AA456F53}" destId="{09B1DF4C-B8B9-2D43-9EE6-28AE0A6B2415}" srcOrd="0" destOrd="0" presId="urn:microsoft.com/office/officeart/2005/8/layout/chevron1"/>
    <dgm:cxn modelId="{F24F96F2-1C42-DF48-BEA9-8A1E31959A98}" srcId="{7F8DA4FC-C118-5247-93E5-3CC1AA456F53}" destId="{92C901DC-AF50-344B-8C33-9A20AD9F2439}" srcOrd="1" destOrd="0" parTransId="{80FF51CC-3F70-D042-A403-C682ED4772E8}" sibTransId="{69A754FA-B5B8-7442-872B-B4FD806E0197}"/>
    <dgm:cxn modelId="{5A1EB956-7D7D-D548-8B60-7208D93AF888}" type="presParOf" srcId="{09B1DF4C-B8B9-2D43-9EE6-28AE0A6B2415}" destId="{1B2B5202-E3DB-154E-8296-016E62F29EDB}" srcOrd="0" destOrd="0" presId="urn:microsoft.com/office/officeart/2005/8/layout/chevron1"/>
    <dgm:cxn modelId="{C8FA9BAB-EB5B-C34D-ACDA-A46F290C601F}" type="presParOf" srcId="{09B1DF4C-B8B9-2D43-9EE6-28AE0A6B2415}" destId="{1AB8D74A-41BA-C74F-B4E3-9AB6027249FD}" srcOrd="1" destOrd="0" presId="urn:microsoft.com/office/officeart/2005/8/layout/chevron1"/>
    <dgm:cxn modelId="{C863BA9C-F903-A749-946E-785F4580A298}" type="presParOf" srcId="{09B1DF4C-B8B9-2D43-9EE6-28AE0A6B2415}" destId="{F274CACE-4036-9E4C-B37D-6B502F50FDE4}" srcOrd="2" destOrd="0" presId="urn:microsoft.com/office/officeart/2005/8/layout/chevron1"/>
    <dgm:cxn modelId="{41869B79-01E6-2D44-B2CF-42EF7978F885}" type="presParOf" srcId="{09B1DF4C-B8B9-2D43-9EE6-28AE0A6B2415}" destId="{45F925A2-23F8-1E4C-AED4-A581E425095F}" srcOrd="3" destOrd="0" presId="urn:microsoft.com/office/officeart/2005/8/layout/chevron1"/>
    <dgm:cxn modelId="{BECA0840-8933-A142-B9FC-ED74836E9707}" type="presParOf" srcId="{09B1DF4C-B8B9-2D43-9EE6-28AE0A6B2415}" destId="{D4E4DA0F-28B1-9B45-871F-691C92D93D12}" srcOrd="4" destOrd="0" presId="urn:microsoft.com/office/officeart/2005/8/layout/chevron1"/>
    <dgm:cxn modelId="{885A48E1-C427-D546-9774-9821F5DFFC37}" type="presParOf" srcId="{09B1DF4C-B8B9-2D43-9EE6-28AE0A6B2415}" destId="{CA2A95BB-C77E-804E-B125-9F70FEEEF64C}" srcOrd="5" destOrd="0" presId="urn:microsoft.com/office/officeart/2005/8/layout/chevron1"/>
    <dgm:cxn modelId="{065D4B80-0A7A-B649-B45E-D2EB9CF157B8}" type="presParOf" srcId="{09B1DF4C-B8B9-2D43-9EE6-28AE0A6B2415}" destId="{E6C220D6-B217-AB4C-A5D9-1DD00E5ECDD9}" srcOrd="6" destOrd="0" presId="urn:microsoft.com/office/officeart/2005/8/layout/chevron1"/>
    <dgm:cxn modelId="{7F7DF416-C065-0848-B915-D6D0E71D7218}" type="presParOf" srcId="{09B1DF4C-B8B9-2D43-9EE6-28AE0A6B2415}" destId="{EBEDBA49-2A41-5A49-9412-B992629F935C}" srcOrd="7" destOrd="0" presId="urn:microsoft.com/office/officeart/2005/8/layout/chevron1"/>
    <dgm:cxn modelId="{39037C33-F421-2649-9A00-C707E950CEB9}" type="presParOf" srcId="{09B1DF4C-B8B9-2D43-9EE6-28AE0A6B2415}" destId="{396EEADF-2636-7D4E-A281-3012492503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8DA4FC-C118-5247-93E5-3CC1AA456F53}" type="doc">
      <dgm:prSet loTypeId="urn:microsoft.com/office/officeart/2005/8/layout/chevron1" loCatId="process" qsTypeId="urn:microsoft.com/office/officeart/2005/8/quickstyle/simple1#11" qsCatId="simple" csTypeId="urn:microsoft.com/office/officeart/2005/8/colors/colorful2" csCatId="colorful" phldr="1"/>
      <dgm:spPr bwMode="auto"/>
    </dgm:pt>
    <dgm:pt modelId="{BE74F467-1F0B-094B-942F-E96BE9490993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Introduction</a:t>
          </a:r>
        </a:p>
      </dgm:t>
    </dgm:pt>
    <dgm:pt modelId="{5F45FA59-4BC2-5344-9588-1E32CC7DE176}" type="par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E55FE90F-F511-3E40-9625-B0089CE91C27}" type="sib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84D8CC0-3166-3843-BA99-3CF3739C07F8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Method</a:t>
          </a:r>
          <a:endParaRPr/>
        </a:p>
      </dgm:t>
    </dgm:pt>
    <dgm:pt modelId="{EC52BDCA-1898-A547-814D-20D8FAF547B4}" type="par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6E92921-455D-374D-8F88-19C062B17C7A}" type="sib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FCB53A9-D975-FC4A-B9A7-57A76FB5205B}">
      <dgm:prSet phldrT="[Text]"/>
      <dgm:spPr bwMode="auto">
        <a:solidFill>
          <a:schemeClr val="tx1"/>
        </a:solidFill>
      </dgm:spPr>
      <dgm:t>
        <a:bodyPr/>
        <a:lstStyle/>
        <a:p>
          <a:pPr>
            <a:defRPr/>
          </a:pPr>
          <a:r>
            <a:rPr lang="it-IT" b="1"/>
            <a:t>Results</a:t>
          </a:r>
        </a:p>
      </dgm:t>
    </dgm:pt>
    <dgm:pt modelId="{C1C4E71D-E080-7B43-948D-4BE661887CDE}" type="par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3804F5D-0B7A-564C-85CC-CF26A9D2CF03}" type="sib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92C901DC-AF50-344B-8C33-9A20AD9F2439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Related work</a:t>
          </a:r>
          <a:endParaRPr/>
        </a:p>
      </dgm:t>
    </dgm:pt>
    <dgm:pt modelId="{80FF51CC-3F70-D042-A403-C682ED4772E8}" type="par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69A754FA-B5B8-7442-872B-B4FD806E0197}" type="sib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F004441-8758-6C44-9D96-07FA423A0742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Conclusion</a:t>
          </a:r>
        </a:p>
      </dgm:t>
    </dgm:pt>
    <dgm:pt modelId="{063D8FB3-AFAC-3C4A-B18A-0F5C8EC7F25E}" type="par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BDB8378-7DE4-2649-A48C-174112BBE3D8}" type="sib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09B1DF4C-B8B9-2D43-9EE6-28AE0A6B2415}" type="pres">
      <dgm:prSet presAssocID="{7F8DA4FC-C118-5247-93E5-3CC1AA456F53}" presName="Name0" presStyleCnt="0">
        <dgm:presLayoutVars>
          <dgm:dir/>
          <dgm:animLvl val="lvl"/>
          <dgm:resizeHandles val="exact"/>
        </dgm:presLayoutVars>
      </dgm:prSet>
      <dgm:spPr bwMode="auto"/>
    </dgm:pt>
    <dgm:pt modelId="{1B2B5202-E3DB-154E-8296-016E62F29EDB}" type="pres">
      <dgm:prSet presAssocID="{BE74F467-1F0B-094B-942F-E96BE9490993}" presName="parTxOnly" presStyleLbl="node1" presStyleIdx="0" presStyleCnt="5">
        <dgm:presLayoutVars>
          <dgm:chMax val="0"/>
          <dgm:chPref val="0"/>
          <dgm:bulletEnabled val="1"/>
        </dgm:presLayoutVars>
      </dgm:prSet>
      <dgm:spPr bwMode="auto"/>
    </dgm:pt>
    <dgm:pt modelId="{1AB8D74A-41BA-C74F-B4E3-9AB6027249FD}" type="pres">
      <dgm:prSet presAssocID="{E55FE90F-F511-3E40-9625-B0089CE91C27}" presName="parTxOnlySpace" presStyleCnt="0"/>
      <dgm:spPr bwMode="auto"/>
    </dgm:pt>
    <dgm:pt modelId="{F274CACE-4036-9E4C-B37D-6B502F50FDE4}" type="pres">
      <dgm:prSet presAssocID="{92C901DC-AF50-344B-8C33-9A20AD9F2439}" presName="parTxOnly" presStyleLbl="node1" presStyleIdx="1" presStyleCnt="5">
        <dgm:presLayoutVars>
          <dgm:chMax val="0"/>
          <dgm:chPref val="0"/>
          <dgm:bulletEnabled val="1"/>
        </dgm:presLayoutVars>
      </dgm:prSet>
      <dgm:spPr bwMode="auto"/>
    </dgm:pt>
    <dgm:pt modelId="{45F925A2-23F8-1E4C-AED4-A581E425095F}" type="pres">
      <dgm:prSet presAssocID="{69A754FA-B5B8-7442-872B-B4FD806E0197}" presName="parTxOnlySpace" presStyleCnt="0"/>
      <dgm:spPr bwMode="auto"/>
    </dgm:pt>
    <dgm:pt modelId="{D4E4DA0F-28B1-9B45-871F-691C92D93D12}" type="pres">
      <dgm:prSet presAssocID="{384D8CC0-3166-3843-BA99-3CF3739C07F8}" presName="parTxOnly" presStyleLbl="node1" presStyleIdx="2" presStyleCnt="5">
        <dgm:presLayoutVars>
          <dgm:chMax val="0"/>
          <dgm:chPref val="0"/>
          <dgm:bulletEnabled val="1"/>
        </dgm:presLayoutVars>
      </dgm:prSet>
      <dgm:spPr bwMode="auto"/>
    </dgm:pt>
    <dgm:pt modelId="{CA2A95BB-C77E-804E-B125-9F70FEEEF64C}" type="pres">
      <dgm:prSet presAssocID="{A6E92921-455D-374D-8F88-19C062B17C7A}" presName="parTxOnlySpace" presStyleCnt="0"/>
      <dgm:spPr bwMode="auto"/>
    </dgm:pt>
    <dgm:pt modelId="{E6C220D6-B217-AB4C-A5D9-1DD00E5ECDD9}" type="pres">
      <dgm:prSet presAssocID="{4FCB53A9-D975-FC4A-B9A7-57A76FB5205B}" presName="parTxOnly" presStyleLbl="node1" presStyleIdx="3" presStyleCnt="5">
        <dgm:presLayoutVars>
          <dgm:chMax val="0"/>
          <dgm:chPref val="0"/>
          <dgm:bulletEnabled val="1"/>
        </dgm:presLayoutVars>
      </dgm:prSet>
      <dgm:spPr bwMode="auto"/>
    </dgm:pt>
    <dgm:pt modelId="{EBEDBA49-2A41-5A49-9412-B992629F935C}" type="pres">
      <dgm:prSet presAssocID="{33804F5D-0B7A-564C-85CC-CF26A9D2CF03}" presName="parTxOnlySpace" presStyleCnt="0"/>
      <dgm:spPr bwMode="auto"/>
    </dgm:pt>
    <dgm:pt modelId="{396EEADF-2636-7D4E-A281-30124925031B}" type="pres">
      <dgm:prSet presAssocID="{AF004441-8758-6C44-9D96-07FA423A0742}" presName="parTxOnly" presStyleLbl="node1" presStyleIdx="4" presStyleCnt="5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1C716F16-BB9A-6344-A2D2-1940BB142162}" type="presOf" srcId="{4FCB53A9-D975-FC4A-B9A7-57A76FB5205B}" destId="{E6C220D6-B217-AB4C-A5D9-1DD00E5ECDD9}" srcOrd="0" destOrd="0" presId="urn:microsoft.com/office/officeart/2005/8/layout/chevron1"/>
    <dgm:cxn modelId="{7DE5CF2B-518A-6744-B372-7D2A5243EB65}" type="presOf" srcId="{BE74F467-1F0B-094B-942F-E96BE9490993}" destId="{1B2B5202-E3DB-154E-8296-016E62F29EDB}" srcOrd="0" destOrd="0" presId="urn:microsoft.com/office/officeart/2005/8/layout/chevron1"/>
    <dgm:cxn modelId="{7E93E12B-C4EE-F341-A96D-4515E1ADC167}" srcId="{7F8DA4FC-C118-5247-93E5-3CC1AA456F53}" destId="{384D8CC0-3166-3843-BA99-3CF3739C07F8}" srcOrd="2" destOrd="0" parTransId="{EC52BDCA-1898-A547-814D-20D8FAF547B4}" sibTransId="{A6E92921-455D-374D-8F88-19C062B17C7A}"/>
    <dgm:cxn modelId="{F3A5AC4E-E31D-4040-9170-A16BA42D6A5A}" type="presOf" srcId="{384D8CC0-3166-3843-BA99-3CF3739C07F8}" destId="{D4E4DA0F-28B1-9B45-871F-691C92D93D12}" srcOrd="0" destOrd="0" presId="urn:microsoft.com/office/officeart/2005/8/layout/chevron1"/>
    <dgm:cxn modelId="{04B98D56-E172-384B-9401-7C85CE5533A4}" type="presOf" srcId="{AF004441-8758-6C44-9D96-07FA423A0742}" destId="{396EEADF-2636-7D4E-A281-30124925031B}" srcOrd="0" destOrd="0" presId="urn:microsoft.com/office/officeart/2005/8/layout/chevron1"/>
    <dgm:cxn modelId="{FD80CC57-E688-514A-8E16-81B3EA348CDB}" srcId="{7F8DA4FC-C118-5247-93E5-3CC1AA456F53}" destId="{4FCB53A9-D975-FC4A-B9A7-57A76FB5205B}" srcOrd="3" destOrd="0" parTransId="{C1C4E71D-E080-7B43-948D-4BE661887CDE}" sibTransId="{33804F5D-0B7A-564C-85CC-CF26A9D2CF03}"/>
    <dgm:cxn modelId="{8D50AD70-D818-B54F-A5F3-D3CDCCD7C5D3}" srcId="{7F8DA4FC-C118-5247-93E5-3CC1AA456F53}" destId="{BE74F467-1F0B-094B-942F-E96BE9490993}" srcOrd="0" destOrd="0" parTransId="{5F45FA59-4BC2-5344-9588-1E32CC7DE176}" sibTransId="{E55FE90F-F511-3E40-9625-B0089CE91C27}"/>
    <dgm:cxn modelId="{05134A7E-BDC3-8443-8B88-2BCCD698EFAD}" srcId="{7F8DA4FC-C118-5247-93E5-3CC1AA456F53}" destId="{AF004441-8758-6C44-9D96-07FA423A0742}" srcOrd="4" destOrd="0" parTransId="{063D8FB3-AFAC-3C4A-B18A-0F5C8EC7F25E}" sibTransId="{4BDB8378-7DE4-2649-A48C-174112BBE3D8}"/>
    <dgm:cxn modelId="{D90005CB-6834-DF48-9157-376242B05C4D}" type="presOf" srcId="{92C901DC-AF50-344B-8C33-9A20AD9F2439}" destId="{F274CACE-4036-9E4C-B37D-6B502F50FDE4}" srcOrd="0" destOrd="0" presId="urn:microsoft.com/office/officeart/2005/8/layout/chevron1"/>
    <dgm:cxn modelId="{22551CEA-DB5A-DD4C-8C78-78EDFCDE7050}" type="presOf" srcId="{7F8DA4FC-C118-5247-93E5-3CC1AA456F53}" destId="{09B1DF4C-B8B9-2D43-9EE6-28AE0A6B2415}" srcOrd="0" destOrd="0" presId="urn:microsoft.com/office/officeart/2005/8/layout/chevron1"/>
    <dgm:cxn modelId="{F24F96F2-1C42-DF48-BEA9-8A1E31959A98}" srcId="{7F8DA4FC-C118-5247-93E5-3CC1AA456F53}" destId="{92C901DC-AF50-344B-8C33-9A20AD9F2439}" srcOrd="1" destOrd="0" parTransId="{80FF51CC-3F70-D042-A403-C682ED4772E8}" sibTransId="{69A754FA-B5B8-7442-872B-B4FD806E0197}"/>
    <dgm:cxn modelId="{5A1EB956-7D7D-D548-8B60-7208D93AF888}" type="presParOf" srcId="{09B1DF4C-B8B9-2D43-9EE6-28AE0A6B2415}" destId="{1B2B5202-E3DB-154E-8296-016E62F29EDB}" srcOrd="0" destOrd="0" presId="urn:microsoft.com/office/officeart/2005/8/layout/chevron1"/>
    <dgm:cxn modelId="{C8FA9BAB-EB5B-C34D-ACDA-A46F290C601F}" type="presParOf" srcId="{09B1DF4C-B8B9-2D43-9EE6-28AE0A6B2415}" destId="{1AB8D74A-41BA-C74F-B4E3-9AB6027249FD}" srcOrd="1" destOrd="0" presId="urn:microsoft.com/office/officeart/2005/8/layout/chevron1"/>
    <dgm:cxn modelId="{C863BA9C-F903-A749-946E-785F4580A298}" type="presParOf" srcId="{09B1DF4C-B8B9-2D43-9EE6-28AE0A6B2415}" destId="{F274CACE-4036-9E4C-B37D-6B502F50FDE4}" srcOrd="2" destOrd="0" presId="urn:microsoft.com/office/officeart/2005/8/layout/chevron1"/>
    <dgm:cxn modelId="{41869B79-01E6-2D44-B2CF-42EF7978F885}" type="presParOf" srcId="{09B1DF4C-B8B9-2D43-9EE6-28AE0A6B2415}" destId="{45F925A2-23F8-1E4C-AED4-A581E425095F}" srcOrd="3" destOrd="0" presId="urn:microsoft.com/office/officeart/2005/8/layout/chevron1"/>
    <dgm:cxn modelId="{BECA0840-8933-A142-B9FC-ED74836E9707}" type="presParOf" srcId="{09B1DF4C-B8B9-2D43-9EE6-28AE0A6B2415}" destId="{D4E4DA0F-28B1-9B45-871F-691C92D93D12}" srcOrd="4" destOrd="0" presId="urn:microsoft.com/office/officeart/2005/8/layout/chevron1"/>
    <dgm:cxn modelId="{885A48E1-C427-D546-9774-9821F5DFFC37}" type="presParOf" srcId="{09B1DF4C-B8B9-2D43-9EE6-28AE0A6B2415}" destId="{CA2A95BB-C77E-804E-B125-9F70FEEEF64C}" srcOrd="5" destOrd="0" presId="urn:microsoft.com/office/officeart/2005/8/layout/chevron1"/>
    <dgm:cxn modelId="{065D4B80-0A7A-B649-B45E-D2EB9CF157B8}" type="presParOf" srcId="{09B1DF4C-B8B9-2D43-9EE6-28AE0A6B2415}" destId="{E6C220D6-B217-AB4C-A5D9-1DD00E5ECDD9}" srcOrd="6" destOrd="0" presId="urn:microsoft.com/office/officeart/2005/8/layout/chevron1"/>
    <dgm:cxn modelId="{7F7DF416-C065-0848-B915-D6D0E71D7218}" type="presParOf" srcId="{09B1DF4C-B8B9-2D43-9EE6-28AE0A6B2415}" destId="{EBEDBA49-2A41-5A49-9412-B992629F935C}" srcOrd="7" destOrd="0" presId="urn:microsoft.com/office/officeart/2005/8/layout/chevron1"/>
    <dgm:cxn modelId="{39037C33-F421-2649-9A00-C707E950CEB9}" type="presParOf" srcId="{09B1DF4C-B8B9-2D43-9EE6-28AE0A6B2415}" destId="{396EEADF-2636-7D4E-A281-3012492503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8DA4FC-C118-5247-93E5-3CC1AA456F53}" type="doc">
      <dgm:prSet loTypeId="urn:microsoft.com/office/officeart/2005/8/layout/chevron1" loCatId="process" qsTypeId="urn:microsoft.com/office/officeart/2005/8/quickstyle/simple1#12" qsCatId="simple" csTypeId="urn:microsoft.com/office/officeart/2005/8/colors/colorful2" csCatId="colorful" phldr="1"/>
      <dgm:spPr bwMode="auto"/>
    </dgm:pt>
    <dgm:pt modelId="{BE74F467-1F0B-094B-942F-E96BE9490993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Introduction</a:t>
          </a:r>
        </a:p>
      </dgm:t>
    </dgm:pt>
    <dgm:pt modelId="{5F45FA59-4BC2-5344-9588-1E32CC7DE176}" type="par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E55FE90F-F511-3E40-9625-B0089CE91C27}" type="sib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84D8CC0-3166-3843-BA99-3CF3739C07F8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Method</a:t>
          </a:r>
          <a:endParaRPr/>
        </a:p>
      </dgm:t>
    </dgm:pt>
    <dgm:pt modelId="{EC52BDCA-1898-A547-814D-20D8FAF547B4}" type="par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6E92921-455D-374D-8F88-19C062B17C7A}" type="sib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FCB53A9-D975-FC4A-B9A7-57A76FB5205B}">
      <dgm:prSet phldrT="[Text]"/>
      <dgm:spPr bwMode="auto">
        <a:solidFill>
          <a:schemeClr val="tx1"/>
        </a:solidFill>
      </dgm:spPr>
      <dgm:t>
        <a:bodyPr/>
        <a:lstStyle/>
        <a:p>
          <a:pPr>
            <a:defRPr/>
          </a:pPr>
          <a:r>
            <a:rPr lang="it-IT" b="1"/>
            <a:t>Results</a:t>
          </a:r>
        </a:p>
      </dgm:t>
    </dgm:pt>
    <dgm:pt modelId="{C1C4E71D-E080-7B43-948D-4BE661887CDE}" type="par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3804F5D-0B7A-564C-85CC-CF26A9D2CF03}" type="sib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92C901DC-AF50-344B-8C33-9A20AD9F2439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Related work</a:t>
          </a:r>
          <a:endParaRPr/>
        </a:p>
      </dgm:t>
    </dgm:pt>
    <dgm:pt modelId="{80FF51CC-3F70-D042-A403-C682ED4772E8}" type="par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69A754FA-B5B8-7442-872B-B4FD806E0197}" type="sib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F004441-8758-6C44-9D96-07FA423A0742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Conclusion</a:t>
          </a:r>
        </a:p>
      </dgm:t>
    </dgm:pt>
    <dgm:pt modelId="{063D8FB3-AFAC-3C4A-B18A-0F5C8EC7F25E}" type="par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BDB8378-7DE4-2649-A48C-174112BBE3D8}" type="sib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09B1DF4C-B8B9-2D43-9EE6-28AE0A6B2415}" type="pres">
      <dgm:prSet presAssocID="{7F8DA4FC-C118-5247-93E5-3CC1AA456F53}" presName="Name0" presStyleCnt="0">
        <dgm:presLayoutVars>
          <dgm:dir/>
          <dgm:animLvl val="lvl"/>
          <dgm:resizeHandles val="exact"/>
        </dgm:presLayoutVars>
      </dgm:prSet>
      <dgm:spPr bwMode="auto"/>
    </dgm:pt>
    <dgm:pt modelId="{1B2B5202-E3DB-154E-8296-016E62F29EDB}" type="pres">
      <dgm:prSet presAssocID="{BE74F467-1F0B-094B-942F-E96BE9490993}" presName="parTxOnly" presStyleLbl="node1" presStyleIdx="0" presStyleCnt="5">
        <dgm:presLayoutVars>
          <dgm:chMax val="0"/>
          <dgm:chPref val="0"/>
          <dgm:bulletEnabled val="1"/>
        </dgm:presLayoutVars>
      </dgm:prSet>
      <dgm:spPr bwMode="auto"/>
    </dgm:pt>
    <dgm:pt modelId="{1AB8D74A-41BA-C74F-B4E3-9AB6027249FD}" type="pres">
      <dgm:prSet presAssocID="{E55FE90F-F511-3E40-9625-B0089CE91C27}" presName="parTxOnlySpace" presStyleCnt="0"/>
      <dgm:spPr bwMode="auto"/>
    </dgm:pt>
    <dgm:pt modelId="{F274CACE-4036-9E4C-B37D-6B502F50FDE4}" type="pres">
      <dgm:prSet presAssocID="{92C901DC-AF50-344B-8C33-9A20AD9F2439}" presName="parTxOnly" presStyleLbl="node1" presStyleIdx="1" presStyleCnt="5">
        <dgm:presLayoutVars>
          <dgm:chMax val="0"/>
          <dgm:chPref val="0"/>
          <dgm:bulletEnabled val="1"/>
        </dgm:presLayoutVars>
      </dgm:prSet>
      <dgm:spPr bwMode="auto"/>
    </dgm:pt>
    <dgm:pt modelId="{45F925A2-23F8-1E4C-AED4-A581E425095F}" type="pres">
      <dgm:prSet presAssocID="{69A754FA-B5B8-7442-872B-B4FD806E0197}" presName="parTxOnlySpace" presStyleCnt="0"/>
      <dgm:spPr bwMode="auto"/>
    </dgm:pt>
    <dgm:pt modelId="{D4E4DA0F-28B1-9B45-871F-691C92D93D12}" type="pres">
      <dgm:prSet presAssocID="{384D8CC0-3166-3843-BA99-3CF3739C07F8}" presName="parTxOnly" presStyleLbl="node1" presStyleIdx="2" presStyleCnt="5">
        <dgm:presLayoutVars>
          <dgm:chMax val="0"/>
          <dgm:chPref val="0"/>
          <dgm:bulletEnabled val="1"/>
        </dgm:presLayoutVars>
      </dgm:prSet>
      <dgm:spPr bwMode="auto"/>
    </dgm:pt>
    <dgm:pt modelId="{CA2A95BB-C77E-804E-B125-9F70FEEEF64C}" type="pres">
      <dgm:prSet presAssocID="{A6E92921-455D-374D-8F88-19C062B17C7A}" presName="parTxOnlySpace" presStyleCnt="0"/>
      <dgm:spPr bwMode="auto"/>
    </dgm:pt>
    <dgm:pt modelId="{E6C220D6-B217-AB4C-A5D9-1DD00E5ECDD9}" type="pres">
      <dgm:prSet presAssocID="{4FCB53A9-D975-FC4A-B9A7-57A76FB5205B}" presName="parTxOnly" presStyleLbl="node1" presStyleIdx="3" presStyleCnt="5">
        <dgm:presLayoutVars>
          <dgm:chMax val="0"/>
          <dgm:chPref val="0"/>
          <dgm:bulletEnabled val="1"/>
        </dgm:presLayoutVars>
      </dgm:prSet>
      <dgm:spPr bwMode="auto"/>
    </dgm:pt>
    <dgm:pt modelId="{EBEDBA49-2A41-5A49-9412-B992629F935C}" type="pres">
      <dgm:prSet presAssocID="{33804F5D-0B7A-564C-85CC-CF26A9D2CF03}" presName="parTxOnlySpace" presStyleCnt="0"/>
      <dgm:spPr bwMode="auto"/>
    </dgm:pt>
    <dgm:pt modelId="{396EEADF-2636-7D4E-A281-30124925031B}" type="pres">
      <dgm:prSet presAssocID="{AF004441-8758-6C44-9D96-07FA423A0742}" presName="parTxOnly" presStyleLbl="node1" presStyleIdx="4" presStyleCnt="5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1C716F16-BB9A-6344-A2D2-1940BB142162}" type="presOf" srcId="{4FCB53A9-D975-FC4A-B9A7-57A76FB5205B}" destId="{E6C220D6-B217-AB4C-A5D9-1DD00E5ECDD9}" srcOrd="0" destOrd="0" presId="urn:microsoft.com/office/officeart/2005/8/layout/chevron1"/>
    <dgm:cxn modelId="{7DE5CF2B-518A-6744-B372-7D2A5243EB65}" type="presOf" srcId="{BE74F467-1F0B-094B-942F-E96BE9490993}" destId="{1B2B5202-E3DB-154E-8296-016E62F29EDB}" srcOrd="0" destOrd="0" presId="urn:microsoft.com/office/officeart/2005/8/layout/chevron1"/>
    <dgm:cxn modelId="{7E93E12B-C4EE-F341-A96D-4515E1ADC167}" srcId="{7F8DA4FC-C118-5247-93E5-3CC1AA456F53}" destId="{384D8CC0-3166-3843-BA99-3CF3739C07F8}" srcOrd="2" destOrd="0" parTransId="{EC52BDCA-1898-A547-814D-20D8FAF547B4}" sibTransId="{A6E92921-455D-374D-8F88-19C062B17C7A}"/>
    <dgm:cxn modelId="{F3A5AC4E-E31D-4040-9170-A16BA42D6A5A}" type="presOf" srcId="{384D8CC0-3166-3843-BA99-3CF3739C07F8}" destId="{D4E4DA0F-28B1-9B45-871F-691C92D93D12}" srcOrd="0" destOrd="0" presId="urn:microsoft.com/office/officeart/2005/8/layout/chevron1"/>
    <dgm:cxn modelId="{04B98D56-E172-384B-9401-7C85CE5533A4}" type="presOf" srcId="{AF004441-8758-6C44-9D96-07FA423A0742}" destId="{396EEADF-2636-7D4E-A281-30124925031B}" srcOrd="0" destOrd="0" presId="urn:microsoft.com/office/officeart/2005/8/layout/chevron1"/>
    <dgm:cxn modelId="{FD80CC57-E688-514A-8E16-81B3EA348CDB}" srcId="{7F8DA4FC-C118-5247-93E5-3CC1AA456F53}" destId="{4FCB53A9-D975-FC4A-B9A7-57A76FB5205B}" srcOrd="3" destOrd="0" parTransId="{C1C4E71D-E080-7B43-948D-4BE661887CDE}" sibTransId="{33804F5D-0B7A-564C-85CC-CF26A9D2CF03}"/>
    <dgm:cxn modelId="{8D50AD70-D818-B54F-A5F3-D3CDCCD7C5D3}" srcId="{7F8DA4FC-C118-5247-93E5-3CC1AA456F53}" destId="{BE74F467-1F0B-094B-942F-E96BE9490993}" srcOrd="0" destOrd="0" parTransId="{5F45FA59-4BC2-5344-9588-1E32CC7DE176}" sibTransId="{E55FE90F-F511-3E40-9625-B0089CE91C27}"/>
    <dgm:cxn modelId="{05134A7E-BDC3-8443-8B88-2BCCD698EFAD}" srcId="{7F8DA4FC-C118-5247-93E5-3CC1AA456F53}" destId="{AF004441-8758-6C44-9D96-07FA423A0742}" srcOrd="4" destOrd="0" parTransId="{063D8FB3-AFAC-3C4A-B18A-0F5C8EC7F25E}" sibTransId="{4BDB8378-7DE4-2649-A48C-174112BBE3D8}"/>
    <dgm:cxn modelId="{D90005CB-6834-DF48-9157-376242B05C4D}" type="presOf" srcId="{92C901DC-AF50-344B-8C33-9A20AD9F2439}" destId="{F274CACE-4036-9E4C-B37D-6B502F50FDE4}" srcOrd="0" destOrd="0" presId="urn:microsoft.com/office/officeart/2005/8/layout/chevron1"/>
    <dgm:cxn modelId="{22551CEA-DB5A-DD4C-8C78-78EDFCDE7050}" type="presOf" srcId="{7F8DA4FC-C118-5247-93E5-3CC1AA456F53}" destId="{09B1DF4C-B8B9-2D43-9EE6-28AE0A6B2415}" srcOrd="0" destOrd="0" presId="urn:microsoft.com/office/officeart/2005/8/layout/chevron1"/>
    <dgm:cxn modelId="{F24F96F2-1C42-DF48-BEA9-8A1E31959A98}" srcId="{7F8DA4FC-C118-5247-93E5-3CC1AA456F53}" destId="{92C901DC-AF50-344B-8C33-9A20AD9F2439}" srcOrd="1" destOrd="0" parTransId="{80FF51CC-3F70-D042-A403-C682ED4772E8}" sibTransId="{69A754FA-B5B8-7442-872B-B4FD806E0197}"/>
    <dgm:cxn modelId="{5A1EB956-7D7D-D548-8B60-7208D93AF888}" type="presParOf" srcId="{09B1DF4C-B8B9-2D43-9EE6-28AE0A6B2415}" destId="{1B2B5202-E3DB-154E-8296-016E62F29EDB}" srcOrd="0" destOrd="0" presId="urn:microsoft.com/office/officeart/2005/8/layout/chevron1"/>
    <dgm:cxn modelId="{C8FA9BAB-EB5B-C34D-ACDA-A46F290C601F}" type="presParOf" srcId="{09B1DF4C-B8B9-2D43-9EE6-28AE0A6B2415}" destId="{1AB8D74A-41BA-C74F-B4E3-9AB6027249FD}" srcOrd="1" destOrd="0" presId="urn:microsoft.com/office/officeart/2005/8/layout/chevron1"/>
    <dgm:cxn modelId="{C863BA9C-F903-A749-946E-785F4580A298}" type="presParOf" srcId="{09B1DF4C-B8B9-2D43-9EE6-28AE0A6B2415}" destId="{F274CACE-4036-9E4C-B37D-6B502F50FDE4}" srcOrd="2" destOrd="0" presId="urn:microsoft.com/office/officeart/2005/8/layout/chevron1"/>
    <dgm:cxn modelId="{41869B79-01E6-2D44-B2CF-42EF7978F885}" type="presParOf" srcId="{09B1DF4C-B8B9-2D43-9EE6-28AE0A6B2415}" destId="{45F925A2-23F8-1E4C-AED4-A581E425095F}" srcOrd="3" destOrd="0" presId="urn:microsoft.com/office/officeart/2005/8/layout/chevron1"/>
    <dgm:cxn modelId="{BECA0840-8933-A142-B9FC-ED74836E9707}" type="presParOf" srcId="{09B1DF4C-B8B9-2D43-9EE6-28AE0A6B2415}" destId="{D4E4DA0F-28B1-9B45-871F-691C92D93D12}" srcOrd="4" destOrd="0" presId="urn:microsoft.com/office/officeart/2005/8/layout/chevron1"/>
    <dgm:cxn modelId="{885A48E1-C427-D546-9774-9821F5DFFC37}" type="presParOf" srcId="{09B1DF4C-B8B9-2D43-9EE6-28AE0A6B2415}" destId="{CA2A95BB-C77E-804E-B125-9F70FEEEF64C}" srcOrd="5" destOrd="0" presId="urn:microsoft.com/office/officeart/2005/8/layout/chevron1"/>
    <dgm:cxn modelId="{065D4B80-0A7A-B649-B45E-D2EB9CF157B8}" type="presParOf" srcId="{09B1DF4C-B8B9-2D43-9EE6-28AE0A6B2415}" destId="{E6C220D6-B217-AB4C-A5D9-1DD00E5ECDD9}" srcOrd="6" destOrd="0" presId="urn:microsoft.com/office/officeart/2005/8/layout/chevron1"/>
    <dgm:cxn modelId="{7F7DF416-C065-0848-B915-D6D0E71D7218}" type="presParOf" srcId="{09B1DF4C-B8B9-2D43-9EE6-28AE0A6B2415}" destId="{EBEDBA49-2A41-5A49-9412-B992629F935C}" srcOrd="7" destOrd="0" presId="urn:microsoft.com/office/officeart/2005/8/layout/chevron1"/>
    <dgm:cxn modelId="{39037C33-F421-2649-9A00-C707E950CEB9}" type="presParOf" srcId="{09B1DF4C-B8B9-2D43-9EE6-28AE0A6B2415}" destId="{396EEADF-2636-7D4E-A281-3012492503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F8DA4FC-C118-5247-93E5-3CC1AA456F53}" type="doc">
      <dgm:prSet loTypeId="urn:microsoft.com/office/officeart/2005/8/layout/chevron1" loCatId="process" qsTypeId="urn:microsoft.com/office/officeart/2005/8/quickstyle/simple1#12" qsCatId="simple" csTypeId="urn:microsoft.com/office/officeart/2005/8/colors/colorful2" csCatId="colorful" phldr="1"/>
      <dgm:spPr bwMode="auto"/>
    </dgm:pt>
    <dgm:pt modelId="{BE74F467-1F0B-094B-942F-E96BE9490993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Introduction</a:t>
          </a:r>
        </a:p>
      </dgm:t>
    </dgm:pt>
    <dgm:pt modelId="{5F45FA59-4BC2-5344-9588-1E32CC7DE176}" type="par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E55FE90F-F511-3E40-9625-B0089CE91C27}" type="sib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84D8CC0-3166-3843-BA99-3CF3739C07F8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Method</a:t>
          </a:r>
          <a:endParaRPr/>
        </a:p>
      </dgm:t>
    </dgm:pt>
    <dgm:pt modelId="{EC52BDCA-1898-A547-814D-20D8FAF547B4}" type="par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6E92921-455D-374D-8F88-19C062B17C7A}" type="sib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FCB53A9-D975-FC4A-B9A7-57A76FB5205B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Results</a:t>
          </a:r>
        </a:p>
      </dgm:t>
    </dgm:pt>
    <dgm:pt modelId="{C1C4E71D-E080-7B43-948D-4BE661887CDE}" type="par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3804F5D-0B7A-564C-85CC-CF26A9D2CF03}" type="sib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92C901DC-AF50-344B-8C33-9A20AD9F2439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Related work</a:t>
          </a:r>
          <a:endParaRPr/>
        </a:p>
      </dgm:t>
    </dgm:pt>
    <dgm:pt modelId="{80FF51CC-3F70-D042-A403-C682ED4772E8}" type="par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69A754FA-B5B8-7442-872B-B4FD806E0197}" type="sib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F004441-8758-6C44-9D96-07FA423A0742}">
      <dgm:prSet phldrT="[Text]"/>
      <dgm:spPr bwMode="auto">
        <a:solidFill>
          <a:schemeClr val="tx1"/>
        </a:solidFill>
      </dgm:spPr>
      <dgm:t>
        <a:bodyPr/>
        <a:lstStyle/>
        <a:p>
          <a:pPr>
            <a:defRPr/>
          </a:pPr>
          <a:r>
            <a:rPr lang="it-IT" b="1"/>
            <a:t>Conclusion</a:t>
          </a:r>
        </a:p>
      </dgm:t>
    </dgm:pt>
    <dgm:pt modelId="{063D8FB3-AFAC-3C4A-B18A-0F5C8EC7F25E}" type="par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BDB8378-7DE4-2649-A48C-174112BBE3D8}" type="sib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09B1DF4C-B8B9-2D43-9EE6-28AE0A6B2415}" type="pres">
      <dgm:prSet presAssocID="{7F8DA4FC-C118-5247-93E5-3CC1AA456F53}" presName="Name0" presStyleCnt="0">
        <dgm:presLayoutVars>
          <dgm:dir/>
          <dgm:animLvl val="lvl"/>
          <dgm:resizeHandles val="exact"/>
        </dgm:presLayoutVars>
      </dgm:prSet>
      <dgm:spPr bwMode="auto"/>
    </dgm:pt>
    <dgm:pt modelId="{1B2B5202-E3DB-154E-8296-016E62F29EDB}" type="pres">
      <dgm:prSet presAssocID="{BE74F467-1F0B-094B-942F-E96BE9490993}" presName="parTxOnly" presStyleLbl="node1" presStyleIdx="0" presStyleCnt="5">
        <dgm:presLayoutVars>
          <dgm:chMax val="0"/>
          <dgm:chPref val="0"/>
          <dgm:bulletEnabled val="1"/>
        </dgm:presLayoutVars>
      </dgm:prSet>
      <dgm:spPr bwMode="auto"/>
    </dgm:pt>
    <dgm:pt modelId="{1AB8D74A-41BA-C74F-B4E3-9AB6027249FD}" type="pres">
      <dgm:prSet presAssocID="{E55FE90F-F511-3E40-9625-B0089CE91C27}" presName="parTxOnlySpace" presStyleCnt="0"/>
      <dgm:spPr bwMode="auto"/>
    </dgm:pt>
    <dgm:pt modelId="{F274CACE-4036-9E4C-B37D-6B502F50FDE4}" type="pres">
      <dgm:prSet presAssocID="{92C901DC-AF50-344B-8C33-9A20AD9F2439}" presName="parTxOnly" presStyleLbl="node1" presStyleIdx="1" presStyleCnt="5">
        <dgm:presLayoutVars>
          <dgm:chMax val="0"/>
          <dgm:chPref val="0"/>
          <dgm:bulletEnabled val="1"/>
        </dgm:presLayoutVars>
      </dgm:prSet>
      <dgm:spPr bwMode="auto"/>
    </dgm:pt>
    <dgm:pt modelId="{45F925A2-23F8-1E4C-AED4-A581E425095F}" type="pres">
      <dgm:prSet presAssocID="{69A754FA-B5B8-7442-872B-B4FD806E0197}" presName="parTxOnlySpace" presStyleCnt="0"/>
      <dgm:spPr bwMode="auto"/>
    </dgm:pt>
    <dgm:pt modelId="{D4E4DA0F-28B1-9B45-871F-691C92D93D12}" type="pres">
      <dgm:prSet presAssocID="{384D8CC0-3166-3843-BA99-3CF3739C07F8}" presName="parTxOnly" presStyleLbl="node1" presStyleIdx="2" presStyleCnt="5">
        <dgm:presLayoutVars>
          <dgm:chMax val="0"/>
          <dgm:chPref val="0"/>
          <dgm:bulletEnabled val="1"/>
        </dgm:presLayoutVars>
      </dgm:prSet>
      <dgm:spPr bwMode="auto"/>
    </dgm:pt>
    <dgm:pt modelId="{CA2A95BB-C77E-804E-B125-9F70FEEEF64C}" type="pres">
      <dgm:prSet presAssocID="{A6E92921-455D-374D-8F88-19C062B17C7A}" presName="parTxOnlySpace" presStyleCnt="0"/>
      <dgm:spPr bwMode="auto"/>
    </dgm:pt>
    <dgm:pt modelId="{E6C220D6-B217-AB4C-A5D9-1DD00E5ECDD9}" type="pres">
      <dgm:prSet presAssocID="{4FCB53A9-D975-FC4A-B9A7-57A76FB5205B}" presName="parTxOnly" presStyleLbl="node1" presStyleIdx="3" presStyleCnt="5">
        <dgm:presLayoutVars>
          <dgm:chMax val="0"/>
          <dgm:chPref val="0"/>
          <dgm:bulletEnabled val="1"/>
        </dgm:presLayoutVars>
      </dgm:prSet>
      <dgm:spPr bwMode="auto"/>
    </dgm:pt>
    <dgm:pt modelId="{EBEDBA49-2A41-5A49-9412-B992629F935C}" type="pres">
      <dgm:prSet presAssocID="{33804F5D-0B7A-564C-85CC-CF26A9D2CF03}" presName="parTxOnlySpace" presStyleCnt="0"/>
      <dgm:spPr bwMode="auto"/>
    </dgm:pt>
    <dgm:pt modelId="{396EEADF-2636-7D4E-A281-30124925031B}" type="pres">
      <dgm:prSet presAssocID="{AF004441-8758-6C44-9D96-07FA423A0742}" presName="parTxOnly" presStyleLbl="node1" presStyleIdx="4" presStyleCnt="5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1C716F16-BB9A-6344-A2D2-1940BB142162}" type="presOf" srcId="{4FCB53A9-D975-FC4A-B9A7-57A76FB5205B}" destId="{E6C220D6-B217-AB4C-A5D9-1DD00E5ECDD9}" srcOrd="0" destOrd="0" presId="urn:microsoft.com/office/officeart/2005/8/layout/chevron1"/>
    <dgm:cxn modelId="{7DE5CF2B-518A-6744-B372-7D2A5243EB65}" type="presOf" srcId="{BE74F467-1F0B-094B-942F-E96BE9490993}" destId="{1B2B5202-E3DB-154E-8296-016E62F29EDB}" srcOrd="0" destOrd="0" presId="urn:microsoft.com/office/officeart/2005/8/layout/chevron1"/>
    <dgm:cxn modelId="{7E93E12B-C4EE-F341-A96D-4515E1ADC167}" srcId="{7F8DA4FC-C118-5247-93E5-3CC1AA456F53}" destId="{384D8CC0-3166-3843-BA99-3CF3739C07F8}" srcOrd="2" destOrd="0" parTransId="{EC52BDCA-1898-A547-814D-20D8FAF547B4}" sibTransId="{A6E92921-455D-374D-8F88-19C062B17C7A}"/>
    <dgm:cxn modelId="{F3A5AC4E-E31D-4040-9170-A16BA42D6A5A}" type="presOf" srcId="{384D8CC0-3166-3843-BA99-3CF3739C07F8}" destId="{D4E4DA0F-28B1-9B45-871F-691C92D93D12}" srcOrd="0" destOrd="0" presId="urn:microsoft.com/office/officeart/2005/8/layout/chevron1"/>
    <dgm:cxn modelId="{04B98D56-E172-384B-9401-7C85CE5533A4}" type="presOf" srcId="{AF004441-8758-6C44-9D96-07FA423A0742}" destId="{396EEADF-2636-7D4E-A281-30124925031B}" srcOrd="0" destOrd="0" presId="urn:microsoft.com/office/officeart/2005/8/layout/chevron1"/>
    <dgm:cxn modelId="{FD80CC57-E688-514A-8E16-81B3EA348CDB}" srcId="{7F8DA4FC-C118-5247-93E5-3CC1AA456F53}" destId="{4FCB53A9-D975-FC4A-B9A7-57A76FB5205B}" srcOrd="3" destOrd="0" parTransId="{C1C4E71D-E080-7B43-948D-4BE661887CDE}" sibTransId="{33804F5D-0B7A-564C-85CC-CF26A9D2CF03}"/>
    <dgm:cxn modelId="{8D50AD70-D818-B54F-A5F3-D3CDCCD7C5D3}" srcId="{7F8DA4FC-C118-5247-93E5-3CC1AA456F53}" destId="{BE74F467-1F0B-094B-942F-E96BE9490993}" srcOrd="0" destOrd="0" parTransId="{5F45FA59-4BC2-5344-9588-1E32CC7DE176}" sibTransId="{E55FE90F-F511-3E40-9625-B0089CE91C27}"/>
    <dgm:cxn modelId="{05134A7E-BDC3-8443-8B88-2BCCD698EFAD}" srcId="{7F8DA4FC-C118-5247-93E5-3CC1AA456F53}" destId="{AF004441-8758-6C44-9D96-07FA423A0742}" srcOrd="4" destOrd="0" parTransId="{063D8FB3-AFAC-3C4A-B18A-0F5C8EC7F25E}" sibTransId="{4BDB8378-7DE4-2649-A48C-174112BBE3D8}"/>
    <dgm:cxn modelId="{D90005CB-6834-DF48-9157-376242B05C4D}" type="presOf" srcId="{92C901DC-AF50-344B-8C33-9A20AD9F2439}" destId="{F274CACE-4036-9E4C-B37D-6B502F50FDE4}" srcOrd="0" destOrd="0" presId="urn:microsoft.com/office/officeart/2005/8/layout/chevron1"/>
    <dgm:cxn modelId="{22551CEA-DB5A-DD4C-8C78-78EDFCDE7050}" type="presOf" srcId="{7F8DA4FC-C118-5247-93E5-3CC1AA456F53}" destId="{09B1DF4C-B8B9-2D43-9EE6-28AE0A6B2415}" srcOrd="0" destOrd="0" presId="urn:microsoft.com/office/officeart/2005/8/layout/chevron1"/>
    <dgm:cxn modelId="{F24F96F2-1C42-DF48-BEA9-8A1E31959A98}" srcId="{7F8DA4FC-C118-5247-93E5-3CC1AA456F53}" destId="{92C901DC-AF50-344B-8C33-9A20AD9F2439}" srcOrd="1" destOrd="0" parTransId="{80FF51CC-3F70-D042-A403-C682ED4772E8}" sibTransId="{69A754FA-B5B8-7442-872B-B4FD806E0197}"/>
    <dgm:cxn modelId="{5A1EB956-7D7D-D548-8B60-7208D93AF888}" type="presParOf" srcId="{09B1DF4C-B8B9-2D43-9EE6-28AE0A6B2415}" destId="{1B2B5202-E3DB-154E-8296-016E62F29EDB}" srcOrd="0" destOrd="0" presId="urn:microsoft.com/office/officeart/2005/8/layout/chevron1"/>
    <dgm:cxn modelId="{C8FA9BAB-EB5B-C34D-ACDA-A46F290C601F}" type="presParOf" srcId="{09B1DF4C-B8B9-2D43-9EE6-28AE0A6B2415}" destId="{1AB8D74A-41BA-C74F-B4E3-9AB6027249FD}" srcOrd="1" destOrd="0" presId="urn:microsoft.com/office/officeart/2005/8/layout/chevron1"/>
    <dgm:cxn modelId="{C863BA9C-F903-A749-946E-785F4580A298}" type="presParOf" srcId="{09B1DF4C-B8B9-2D43-9EE6-28AE0A6B2415}" destId="{F274CACE-4036-9E4C-B37D-6B502F50FDE4}" srcOrd="2" destOrd="0" presId="urn:microsoft.com/office/officeart/2005/8/layout/chevron1"/>
    <dgm:cxn modelId="{41869B79-01E6-2D44-B2CF-42EF7978F885}" type="presParOf" srcId="{09B1DF4C-B8B9-2D43-9EE6-28AE0A6B2415}" destId="{45F925A2-23F8-1E4C-AED4-A581E425095F}" srcOrd="3" destOrd="0" presId="urn:microsoft.com/office/officeart/2005/8/layout/chevron1"/>
    <dgm:cxn modelId="{BECA0840-8933-A142-B9FC-ED74836E9707}" type="presParOf" srcId="{09B1DF4C-B8B9-2D43-9EE6-28AE0A6B2415}" destId="{D4E4DA0F-28B1-9B45-871F-691C92D93D12}" srcOrd="4" destOrd="0" presId="urn:microsoft.com/office/officeart/2005/8/layout/chevron1"/>
    <dgm:cxn modelId="{885A48E1-C427-D546-9774-9821F5DFFC37}" type="presParOf" srcId="{09B1DF4C-B8B9-2D43-9EE6-28AE0A6B2415}" destId="{CA2A95BB-C77E-804E-B125-9F70FEEEF64C}" srcOrd="5" destOrd="0" presId="urn:microsoft.com/office/officeart/2005/8/layout/chevron1"/>
    <dgm:cxn modelId="{065D4B80-0A7A-B649-B45E-D2EB9CF157B8}" type="presParOf" srcId="{09B1DF4C-B8B9-2D43-9EE6-28AE0A6B2415}" destId="{E6C220D6-B217-AB4C-A5D9-1DD00E5ECDD9}" srcOrd="6" destOrd="0" presId="urn:microsoft.com/office/officeart/2005/8/layout/chevron1"/>
    <dgm:cxn modelId="{7F7DF416-C065-0848-B915-D6D0E71D7218}" type="presParOf" srcId="{09B1DF4C-B8B9-2D43-9EE6-28AE0A6B2415}" destId="{EBEDBA49-2A41-5A49-9412-B992629F935C}" srcOrd="7" destOrd="0" presId="urn:microsoft.com/office/officeart/2005/8/layout/chevron1"/>
    <dgm:cxn modelId="{39037C33-F421-2649-9A00-C707E950CEB9}" type="presParOf" srcId="{09B1DF4C-B8B9-2D43-9EE6-28AE0A6B2415}" destId="{396EEADF-2636-7D4E-A281-3012492503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F8DA4FC-C118-5247-93E5-3CC1AA456F53}" type="doc">
      <dgm:prSet loTypeId="urn:microsoft.com/office/officeart/2005/8/layout/chevron1" loCatId="process" qsTypeId="urn:microsoft.com/office/officeart/2005/8/quickstyle/simple1#12" qsCatId="simple" csTypeId="urn:microsoft.com/office/officeart/2005/8/colors/colorful2" csCatId="colorful" phldr="1"/>
      <dgm:spPr bwMode="auto"/>
    </dgm:pt>
    <dgm:pt modelId="{BE74F467-1F0B-094B-942F-E96BE9490993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Introduction</a:t>
          </a:r>
        </a:p>
      </dgm:t>
    </dgm:pt>
    <dgm:pt modelId="{5F45FA59-4BC2-5344-9588-1E32CC7DE176}" type="par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E55FE90F-F511-3E40-9625-B0089CE91C27}" type="sibTrans" cxnId="{8D50AD70-D818-B54F-A5F3-D3CDCCD7C5D3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84D8CC0-3166-3843-BA99-3CF3739C07F8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Method</a:t>
          </a:r>
          <a:endParaRPr/>
        </a:p>
      </dgm:t>
    </dgm:pt>
    <dgm:pt modelId="{EC52BDCA-1898-A547-814D-20D8FAF547B4}" type="par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6E92921-455D-374D-8F88-19C062B17C7A}" type="sibTrans" cxnId="{7E93E12B-C4EE-F341-A96D-4515E1ADC167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FCB53A9-D975-FC4A-B9A7-57A76FB5205B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Results</a:t>
          </a:r>
        </a:p>
      </dgm:t>
    </dgm:pt>
    <dgm:pt modelId="{C1C4E71D-E080-7B43-948D-4BE661887CDE}" type="par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33804F5D-0B7A-564C-85CC-CF26A9D2CF03}" type="sibTrans" cxnId="{FD80CC57-E688-514A-8E16-81B3EA348CDB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92C901DC-AF50-344B-8C33-9A20AD9F2439}">
      <dgm:prSet phldrT="[Text]"/>
      <dgm:spPr bwMode="auto">
        <a:solidFill>
          <a:schemeClr val="bg1">
            <a:lumMod val="75000"/>
          </a:schemeClr>
        </a:solidFill>
      </dgm:spPr>
      <dgm:t>
        <a:bodyPr/>
        <a:lstStyle/>
        <a:p>
          <a:pPr>
            <a:defRPr/>
          </a:pPr>
          <a:r>
            <a:rPr lang="it-IT" b="1"/>
            <a:t>Related work</a:t>
          </a:r>
          <a:endParaRPr/>
        </a:p>
      </dgm:t>
    </dgm:pt>
    <dgm:pt modelId="{80FF51CC-3F70-D042-A403-C682ED4772E8}" type="par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69A754FA-B5B8-7442-872B-B4FD806E0197}" type="sibTrans" cxnId="{F24F96F2-1C42-DF48-BEA9-8A1E31959A98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AF004441-8758-6C44-9D96-07FA423A0742}">
      <dgm:prSet phldrT="[Text]"/>
      <dgm:spPr bwMode="auto">
        <a:solidFill>
          <a:schemeClr val="tx1"/>
        </a:solidFill>
      </dgm:spPr>
      <dgm:t>
        <a:bodyPr/>
        <a:lstStyle/>
        <a:p>
          <a:pPr>
            <a:defRPr/>
          </a:pPr>
          <a:r>
            <a:rPr lang="it-IT" b="1"/>
            <a:t>Conclusion</a:t>
          </a:r>
        </a:p>
      </dgm:t>
    </dgm:pt>
    <dgm:pt modelId="{063D8FB3-AFAC-3C4A-B18A-0F5C8EC7F25E}" type="par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4BDB8378-7DE4-2649-A48C-174112BBE3D8}" type="sibTrans" cxnId="{05134A7E-BDC3-8443-8B88-2BCCD698EFAD}">
      <dgm:prSet/>
      <dgm:spPr bwMode="auto"/>
      <dgm:t>
        <a:bodyPr/>
        <a:lstStyle/>
        <a:p>
          <a:pPr>
            <a:defRPr/>
          </a:pPr>
          <a:endParaRPr lang="it-IT"/>
        </a:p>
      </dgm:t>
    </dgm:pt>
    <dgm:pt modelId="{09B1DF4C-B8B9-2D43-9EE6-28AE0A6B2415}" type="pres">
      <dgm:prSet presAssocID="{7F8DA4FC-C118-5247-93E5-3CC1AA456F53}" presName="Name0" presStyleCnt="0">
        <dgm:presLayoutVars>
          <dgm:dir/>
          <dgm:animLvl val="lvl"/>
          <dgm:resizeHandles val="exact"/>
        </dgm:presLayoutVars>
      </dgm:prSet>
      <dgm:spPr bwMode="auto"/>
    </dgm:pt>
    <dgm:pt modelId="{1B2B5202-E3DB-154E-8296-016E62F29EDB}" type="pres">
      <dgm:prSet presAssocID="{BE74F467-1F0B-094B-942F-E96BE9490993}" presName="parTxOnly" presStyleLbl="node1" presStyleIdx="0" presStyleCnt="5">
        <dgm:presLayoutVars>
          <dgm:chMax val="0"/>
          <dgm:chPref val="0"/>
          <dgm:bulletEnabled val="1"/>
        </dgm:presLayoutVars>
      </dgm:prSet>
      <dgm:spPr bwMode="auto"/>
    </dgm:pt>
    <dgm:pt modelId="{1AB8D74A-41BA-C74F-B4E3-9AB6027249FD}" type="pres">
      <dgm:prSet presAssocID="{E55FE90F-F511-3E40-9625-B0089CE91C27}" presName="parTxOnlySpace" presStyleCnt="0"/>
      <dgm:spPr bwMode="auto"/>
    </dgm:pt>
    <dgm:pt modelId="{F274CACE-4036-9E4C-B37D-6B502F50FDE4}" type="pres">
      <dgm:prSet presAssocID="{92C901DC-AF50-344B-8C33-9A20AD9F2439}" presName="parTxOnly" presStyleLbl="node1" presStyleIdx="1" presStyleCnt="5">
        <dgm:presLayoutVars>
          <dgm:chMax val="0"/>
          <dgm:chPref val="0"/>
          <dgm:bulletEnabled val="1"/>
        </dgm:presLayoutVars>
      </dgm:prSet>
      <dgm:spPr bwMode="auto"/>
    </dgm:pt>
    <dgm:pt modelId="{45F925A2-23F8-1E4C-AED4-A581E425095F}" type="pres">
      <dgm:prSet presAssocID="{69A754FA-B5B8-7442-872B-B4FD806E0197}" presName="parTxOnlySpace" presStyleCnt="0"/>
      <dgm:spPr bwMode="auto"/>
    </dgm:pt>
    <dgm:pt modelId="{D4E4DA0F-28B1-9B45-871F-691C92D93D12}" type="pres">
      <dgm:prSet presAssocID="{384D8CC0-3166-3843-BA99-3CF3739C07F8}" presName="parTxOnly" presStyleLbl="node1" presStyleIdx="2" presStyleCnt="5">
        <dgm:presLayoutVars>
          <dgm:chMax val="0"/>
          <dgm:chPref val="0"/>
          <dgm:bulletEnabled val="1"/>
        </dgm:presLayoutVars>
      </dgm:prSet>
      <dgm:spPr bwMode="auto"/>
    </dgm:pt>
    <dgm:pt modelId="{CA2A95BB-C77E-804E-B125-9F70FEEEF64C}" type="pres">
      <dgm:prSet presAssocID="{A6E92921-455D-374D-8F88-19C062B17C7A}" presName="parTxOnlySpace" presStyleCnt="0"/>
      <dgm:spPr bwMode="auto"/>
    </dgm:pt>
    <dgm:pt modelId="{E6C220D6-B217-AB4C-A5D9-1DD00E5ECDD9}" type="pres">
      <dgm:prSet presAssocID="{4FCB53A9-D975-FC4A-B9A7-57A76FB5205B}" presName="parTxOnly" presStyleLbl="node1" presStyleIdx="3" presStyleCnt="5">
        <dgm:presLayoutVars>
          <dgm:chMax val="0"/>
          <dgm:chPref val="0"/>
          <dgm:bulletEnabled val="1"/>
        </dgm:presLayoutVars>
      </dgm:prSet>
      <dgm:spPr bwMode="auto"/>
    </dgm:pt>
    <dgm:pt modelId="{EBEDBA49-2A41-5A49-9412-B992629F935C}" type="pres">
      <dgm:prSet presAssocID="{33804F5D-0B7A-564C-85CC-CF26A9D2CF03}" presName="parTxOnlySpace" presStyleCnt="0"/>
      <dgm:spPr bwMode="auto"/>
    </dgm:pt>
    <dgm:pt modelId="{396EEADF-2636-7D4E-A281-30124925031B}" type="pres">
      <dgm:prSet presAssocID="{AF004441-8758-6C44-9D96-07FA423A0742}" presName="parTxOnly" presStyleLbl="node1" presStyleIdx="4" presStyleCnt="5">
        <dgm:presLayoutVars>
          <dgm:chMax val="0"/>
          <dgm:chPref val="0"/>
          <dgm:bulletEnabled val="1"/>
        </dgm:presLayoutVars>
      </dgm:prSet>
      <dgm:spPr bwMode="auto"/>
    </dgm:pt>
  </dgm:ptLst>
  <dgm:cxnLst>
    <dgm:cxn modelId="{1C716F16-BB9A-6344-A2D2-1940BB142162}" type="presOf" srcId="{4FCB53A9-D975-FC4A-B9A7-57A76FB5205B}" destId="{E6C220D6-B217-AB4C-A5D9-1DD00E5ECDD9}" srcOrd="0" destOrd="0" presId="urn:microsoft.com/office/officeart/2005/8/layout/chevron1"/>
    <dgm:cxn modelId="{7DE5CF2B-518A-6744-B372-7D2A5243EB65}" type="presOf" srcId="{BE74F467-1F0B-094B-942F-E96BE9490993}" destId="{1B2B5202-E3DB-154E-8296-016E62F29EDB}" srcOrd="0" destOrd="0" presId="urn:microsoft.com/office/officeart/2005/8/layout/chevron1"/>
    <dgm:cxn modelId="{7E93E12B-C4EE-F341-A96D-4515E1ADC167}" srcId="{7F8DA4FC-C118-5247-93E5-3CC1AA456F53}" destId="{384D8CC0-3166-3843-BA99-3CF3739C07F8}" srcOrd="2" destOrd="0" parTransId="{EC52BDCA-1898-A547-814D-20D8FAF547B4}" sibTransId="{A6E92921-455D-374D-8F88-19C062B17C7A}"/>
    <dgm:cxn modelId="{F3A5AC4E-E31D-4040-9170-A16BA42D6A5A}" type="presOf" srcId="{384D8CC0-3166-3843-BA99-3CF3739C07F8}" destId="{D4E4DA0F-28B1-9B45-871F-691C92D93D12}" srcOrd="0" destOrd="0" presId="urn:microsoft.com/office/officeart/2005/8/layout/chevron1"/>
    <dgm:cxn modelId="{04B98D56-E172-384B-9401-7C85CE5533A4}" type="presOf" srcId="{AF004441-8758-6C44-9D96-07FA423A0742}" destId="{396EEADF-2636-7D4E-A281-30124925031B}" srcOrd="0" destOrd="0" presId="urn:microsoft.com/office/officeart/2005/8/layout/chevron1"/>
    <dgm:cxn modelId="{FD80CC57-E688-514A-8E16-81B3EA348CDB}" srcId="{7F8DA4FC-C118-5247-93E5-3CC1AA456F53}" destId="{4FCB53A9-D975-FC4A-B9A7-57A76FB5205B}" srcOrd="3" destOrd="0" parTransId="{C1C4E71D-E080-7B43-948D-4BE661887CDE}" sibTransId="{33804F5D-0B7A-564C-85CC-CF26A9D2CF03}"/>
    <dgm:cxn modelId="{8D50AD70-D818-B54F-A5F3-D3CDCCD7C5D3}" srcId="{7F8DA4FC-C118-5247-93E5-3CC1AA456F53}" destId="{BE74F467-1F0B-094B-942F-E96BE9490993}" srcOrd="0" destOrd="0" parTransId="{5F45FA59-4BC2-5344-9588-1E32CC7DE176}" sibTransId="{E55FE90F-F511-3E40-9625-B0089CE91C27}"/>
    <dgm:cxn modelId="{05134A7E-BDC3-8443-8B88-2BCCD698EFAD}" srcId="{7F8DA4FC-C118-5247-93E5-3CC1AA456F53}" destId="{AF004441-8758-6C44-9D96-07FA423A0742}" srcOrd="4" destOrd="0" parTransId="{063D8FB3-AFAC-3C4A-B18A-0F5C8EC7F25E}" sibTransId="{4BDB8378-7DE4-2649-A48C-174112BBE3D8}"/>
    <dgm:cxn modelId="{D90005CB-6834-DF48-9157-376242B05C4D}" type="presOf" srcId="{92C901DC-AF50-344B-8C33-9A20AD9F2439}" destId="{F274CACE-4036-9E4C-B37D-6B502F50FDE4}" srcOrd="0" destOrd="0" presId="urn:microsoft.com/office/officeart/2005/8/layout/chevron1"/>
    <dgm:cxn modelId="{22551CEA-DB5A-DD4C-8C78-78EDFCDE7050}" type="presOf" srcId="{7F8DA4FC-C118-5247-93E5-3CC1AA456F53}" destId="{09B1DF4C-B8B9-2D43-9EE6-28AE0A6B2415}" srcOrd="0" destOrd="0" presId="urn:microsoft.com/office/officeart/2005/8/layout/chevron1"/>
    <dgm:cxn modelId="{F24F96F2-1C42-DF48-BEA9-8A1E31959A98}" srcId="{7F8DA4FC-C118-5247-93E5-3CC1AA456F53}" destId="{92C901DC-AF50-344B-8C33-9A20AD9F2439}" srcOrd="1" destOrd="0" parTransId="{80FF51CC-3F70-D042-A403-C682ED4772E8}" sibTransId="{69A754FA-B5B8-7442-872B-B4FD806E0197}"/>
    <dgm:cxn modelId="{5A1EB956-7D7D-D548-8B60-7208D93AF888}" type="presParOf" srcId="{09B1DF4C-B8B9-2D43-9EE6-28AE0A6B2415}" destId="{1B2B5202-E3DB-154E-8296-016E62F29EDB}" srcOrd="0" destOrd="0" presId="urn:microsoft.com/office/officeart/2005/8/layout/chevron1"/>
    <dgm:cxn modelId="{C8FA9BAB-EB5B-C34D-ACDA-A46F290C601F}" type="presParOf" srcId="{09B1DF4C-B8B9-2D43-9EE6-28AE0A6B2415}" destId="{1AB8D74A-41BA-C74F-B4E3-9AB6027249FD}" srcOrd="1" destOrd="0" presId="urn:microsoft.com/office/officeart/2005/8/layout/chevron1"/>
    <dgm:cxn modelId="{C863BA9C-F903-A749-946E-785F4580A298}" type="presParOf" srcId="{09B1DF4C-B8B9-2D43-9EE6-28AE0A6B2415}" destId="{F274CACE-4036-9E4C-B37D-6B502F50FDE4}" srcOrd="2" destOrd="0" presId="urn:microsoft.com/office/officeart/2005/8/layout/chevron1"/>
    <dgm:cxn modelId="{41869B79-01E6-2D44-B2CF-42EF7978F885}" type="presParOf" srcId="{09B1DF4C-B8B9-2D43-9EE6-28AE0A6B2415}" destId="{45F925A2-23F8-1E4C-AED4-A581E425095F}" srcOrd="3" destOrd="0" presId="urn:microsoft.com/office/officeart/2005/8/layout/chevron1"/>
    <dgm:cxn modelId="{BECA0840-8933-A142-B9FC-ED74836E9707}" type="presParOf" srcId="{09B1DF4C-B8B9-2D43-9EE6-28AE0A6B2415}" destId="{D4E4DA0F-28B1-9B45-871F-691C92D93D12}" srcOrd="4" destOrd="0" presId="urn:microsoft.com/office/officeart/2005/8/layout/chevron1"/>
    <dgm:cxn modelId="{885A48E1-C427-D546-9774-9821F5DFFC37}" type="presParOf" srcId="{09B1DF4C-B8B9-2D43-9EE6-28AE0A6B2415}" destId="{CA2A95BB-C77E-804E-B125-9F70FEEEF64C}" srcOrd="5" destOrd="0" presId="urn:microsoft.com/office/officeart/2005/8/layout/chevron1"/>
    <dgm:cxn modelId="{065D4B80-0A7A-B649-B45E-D2EB9CF157B8}" type="presParOf" srcId="{09B1DF4C-B8B9-2D43-9EE6-28AE0A6B2415}" destId="{E6C220D6-B217-AB4C-A5D9-1DD00E5ECDD9}" srcOrd="6" destOrd="0" presId="urn:microsoft.com/office/officeart/2005/8/layout/chevron1"/>
    <dgm:cxn modelId="{7F7DF416-C065-0848-B915-D6D0E71D7218}" type="presParOf" srcId="{09B1DF4C-B8B9-2D43-9EE6-28AE0A6B2415}" destId="{EBEDBA49-2A41-5A49-9412-B992629F935C}" srcOrd="7" destOrd="0" presId="urn:microsoft.com/office/officeart/2005/8/layout/chevron1"/>
    <dgm:cxn modelId="{39037C33-F421-2649-9A00-C707E950CEB9}" type="presParOf" srcId="{09B1DF4C-B8B9-2D43-9EE6-28AE0A6B2415}" destId="{396EEADF-2636-7D4E-A281-30124925031B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B5202-E3DB-154E-8296-016E62F29EDB}">
      <dsp:nvSpPr>
        <dsp:cNvPr id="0" name=""/>
        <dsp:cNvSpPr/>
      </dsp:nvSpPr>
      <dsp:spPr bwMode="auto">
        <a:xfrm>
          <a:off x="2106" y="910964"/>
          <a:ext cx="1874554" cy="749821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Introduction</a:t>
          </a:r>
        </a:p>
      </dsp:txBody>
      <dsp:txXfrm>
        <a:off x="377017" y="910964"/>
        <a:ext cx="1124733" cy="749821"/>
      </dsp:txXfrm>
    </dsp:sp>
    <dsp:sp modelId="{F274CACE-4036-9E4C-B37D-6B502F50FDE4}">
      <dsp:nvSpPr>
        <dsp:cNvPr id="0" name=""/>
        <dsp:cNvSpPr/>
      </dsp:nvSpPr>
      <dsp:spPr bwMode="auto">
        <a:xfrm>
          <a:off x="1689205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Related work</a:t>
          </a:r>
          <a:endParaRPr sz="1400" kern="1200"/>
        </a:p>
      </dsp:txBody>
      <dsp:txXfrm>
        <a:off x="2064116" y="910964"/>
        <a:ext cx="1124733" cy="749821"/>
      </dsp:txXfrm>
    </dsp:sp>
    <dsp:sp modelId="{D4E4DA0F-28B1-9B45-871F-691C92D93D12}">
      <dsp:nvSpPr>
        <dsp:cNvPr id="0" name=""/>
        <dsp:cNvSpPr/>
      </dsp:nvSpPr>
      <dsp:spPr bwMode="auto">
        <a:xfrm>
          <a:off x="3376304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Method</a:t>
          </a:r>
          <a:endParaRPr sz="1400" kern="1200"/>
        </a:p>
      </dsp:txBody>
      <dsp:txXfrm>
        <a:off x="3751215" y="910964"/>
        <a:ext cx="1124733" cy="749821"/>
      </dsp:txXfrm>
    </dsp:sp>
    <dsp:sp modelId="{E6C220D6-B217-AB4C-A5D9-1DD00E5ECDD9}">
      <dsp:nvSpPr>
        <dsp:cNvPr id="0" name=""/>
        <dsp:cNvSpPr/>
      </dsp:nvSpPr>
      <dsp:spPr bwMode="auto">
        <a:xfrm>
          <a:off x="50634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Results</a:t>
          </a:r>
        </a:p>
      </dsp:txBody>
      <dsp:txXfrm>
        <a:off x="5438314" y="910964"/>
        <a:ext cx="1124733" cy="749821"/>
      </dsp:txXfrm>
    </dsp:sp>
    <dsp:sp modelId="{396EEADF-2636-7D4E-A281-30124925031B}">
      <dsp:nvSpPr>
        <dsp:cNvPr id="0" name=""/>
        <dsp:cNvSpPr/>
      </dsp:nvSpPr>
      <dsp:spPr bwMode="auto">
        <a:xfrm>
          <a:off x="67505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Conclusion</a:t>
          </a:r>
        </a:p>
      </dsp:txBody>
      <dsp:txXfrm>
        <a:off x="7125414" y="910964"/>
        <a:ext cx="1124733" cy="7498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B5202-E3DB-154E-8296-016E62F29EDB}">
      <dsp:nvSpPr>
        <dsp:cNvPr id="0" name=""/>
        <dsp:cNvSpPr/>
      </dsp:nvSpPr>
      <dsp:spPr bwMode="auto">
        <a:xfrm>
          <a:off x="2106" y="910964"/>
          <a:ext cx="1874554" cy="749821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Introduction</a:t>
          </a:r>
        </a:p>
      </dsp:txBody>
      <dsp:txXfrm>
        <a:off x="377017" y="910964"/>
        <a:ext cx="1124733" cy="749821"/>
      </dsp:txXfrm>
    </dsp:sp>
    <dsp:sp modelId="{F274CACE-4036-9E4C-B37D-6B502F50FDE4}">
      <dsp:nvSpPr>
        <dsp:cNvPr id="0" name=""/>
        <dsp:cNvSpPr/>
      </dsp:nvSpPr>
      <dsp:spPr bwMode="auto">
        <a:xfrm>
          <a:off x="1689205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Related work</a:t>
          </a:r>
          <a:endParaRPr sz="1400" kern="1200"/>
        </a:p>
      </dsp:txBody>
      <dsp:txXfrm>
        <a:off x="2064116" y="910964"/>
        <a:ext cx="1124733" cy="749821"/>
      </dsp:txXfrm>
    </dsp:sp>
    <dsp:sp modelId="{D4E4DA0F-28B1-9B45-871F-691C92D93D12}">
      <dsp:nvSpPr>
        <dsp:cNvPr id="0" name=""/>
        <dsp:cNvSpPr/>
      </dsp:nvSpPr>
      <dsp:spPr bwMode="auto">
        <a:xfrm>
          <a:off x="3376304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Method</a:t>
          </a:r>
          <a:endParaRPr sz="1400" kern="1200"/>
        </a:p>
      </dsp:txBody>
      <dsp:txXfrm>
        <a:off x="3751215" y="910964"/>
        <a:ext cx="1124733" cy="749821"/>
      </dsp:txXfrm>
    </dsp:sp>
    <dsp:sp modelId="{E6C220D6-B217-AB4C-A5D9-1DD00E5ECDD9}">
      <dsp:nvSpPr>
        <dsp:cNvPr id="0" name=""/>
        <dsp:cNvSpPr/>
      </dsp:nvSpPr>
      <dsp:spPr bwMode="auto">
        <a:xfrm>
          <a:off x="50634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Results</a:t>
          </a:r>
        </a:p>
      </dsp:txBody>
      <dsp:txXfrm>
        <a:off x="5438314" y="910964"/>
        <a:ext cx="1124733" cy="749821"/>
      </dsp:txXfrm>
    </dsp:sp>
    <dsp:sp modelId="{396EEADF-2636-7D4E-A281-30124925031B}">
      <dsp:nvSpPr>
        <dsp:cNvPr id="0" name=""/>
        <dsp:cNvSpPr/>
      </dsp:nvSpPr>
      <dsp:spPr bwMode="auto">
        <a:xfrm>
          <a:off x="67505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Conclusion</a:t>
          </a:r>
        </a:p>
      </dsp:txBody>
      <dsp:txXfrm>
        <a:off x="7125414" y="910964"/>
        <a:ext cx="1124733" cy="7498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B5202-E3DB-154E-8296-016E62F29EDB}">
      <dsp:nvSpPr>
        <dsp:cNvPr id="0" name=""/>
        <dsp:cNvSpPr/>
      </dsp:nvSpPr>
      <dsp:spPr bwMode="auto">
        <a:xfrm>
          <a:off x="2106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Introduction</a:t>
          </a:r>
        </a:p>
      </dsp:txBody>
      <dsp:txXfrm>
        <a:off x="377017" y="910964"/>
        <a:ext cx="1124733" cy="749821"/>
      </dsp:txXfrm>
    </dsp:sp>
    <dsp:sp modelId="{F274CACE-4036-9E4C-B37D-6B502F50FDE4}">
      <dsp:nvSpPr>
        <dsp:cNvPr id="0" name=""/>
        <dsp:cNvSpPr/>
      </dsp:nvSpPr>
      <dsp:spPr bwMode="auto">
        <a:xfrm>
          <a:off x="1689205" y="910964"/>
          <a:ext cx="1874554" cy="749821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Related work</a:t>
          </a:r>
          <a:endParaRPr sz="1400" kern="1200"/>
        </a:p>
      </dsp:txBody>
      <dsp:txXfrm>
        <a:off x="2064116" y="910964"/>
        <a:ext cx="1124733" cy="749821"/>
      </dsp:txXfrm>
    </dsp:sp>
    <dsp:sp modelId="{D4E4DA0F-28B1-9B45-871F-691C92D93D12}">
      <dsp:nvSpPr>
        <dsp:cNvPr id="0" name=""/>
        <dsp:cNvSpPr/>
      </dsp:nvSpPr>
      <dsp:spPr bwMode="auto">
        <a:xfrm>
          <a:off x="3376304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Method</a:t>
          </a:r>
          <a:endParaRPr sz="1400" kern="1200"/>
        </a:p>
      </dsp:txBody>
      <dsp:txXfrm>
        <a:off x="3751215" y="910964"/>
        <a:ext cx="1124733" cy="749821"/>
      </dsp:txXfrm>
    </dsp:sp>
    <dsp:sp modelId="{E6C220D6-B217-AB4C-A5D9-1DD00E5ECDD9}">
      <dsp:nvSpPr>
        <dsp:cNvPr id="0" name=""/>
        <dsp:cNvSpPr/>
      </dsp:nvSpPr>
      <dsp:spPr bwMode="auto">
        <a:xfrm>
          <a:off x="50634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Results</a:t>
          </a:r>
        </a:p>
      </dsp:txBody>
      <dsp:txXfrm>
        <a:off x="5438314" y="910964"/>
        <a:ext cx="1124733" cy="749821"/>
      </dsp:txXfrm>
    </dsp:sp>
    <dsp:sp modelId="{396EEADF-2636-7D4E-A281-30124925031B}">
      <dsp:nvSpPr>
        <dsp:cNvPr id="0" name=""/>
        <dsp:cNvSpPr/>
      </dsp:nvSpPr>
      <dsp:spPr bwMode="auto">
        <a:xfrm>
          <a:off x="67505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Conclusion</a:t>
          </a:r>
        </a:p>
      </dsp:txBody>
      <dsp:txXfrm>
        <a:off x="7125414" y="910964"/>
        <a:ext cx="1124733" cy="7498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B5202-E3DB-154E-8296-016E62F29EDB}">
      <dsp:nvSpPr>
        <dsp:cNvPr id="0" name=""/>
        <dsp:cNvSpPr/>
      </dsp:nvSpPr>
      <dsp:spPr bwMode="auto">
        <a:xfrm>
          <a:off x="2106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Introduction</a:t>
          </a:r>
        </a:p>
      </dsp:txBody>
      <dsp:txXfrm>
        <a:off x="377017" y="910964"/>
        <a:ext cx="1124733" cy="749821"/>
      </dsp:txXfrm>
    </dsp:sp>
    <dsp:sp modelId="{F274CACE-4036-9E4C-B37D-6B502F50FDE4}">
      <dsp:nvSpPr>
        <dsp:cNvPr id="0" name=""/>
        <dsp:cNvSpPr/>
      </dsp:nvSpPr>
      <dsp:spPr bwMode="auto">
        <a:xfrm>
          <a:off x="1689205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Related work</a:t>
          </a:r>
          <a:endParaRPr sz="1400" kern="1200"/>
        </a:p>
      </dsp:txBody>
      <dsp:txXfrm>
        <a:off x="2064116" y="910964"/>
        <a:ext cx="1124733" cy="749821"/>
      </dsp:txXfrm>
    </dsp:sp>
    <dsp:sp modelId="{D4E4DA0F-28B1-9B45-871F-691C92D93D12}">
      <dsp:nvSpPr>
        <dsp:cNvPr id="0" name=""/>
        <dsp:cNvSpPr/>
      </dsp:nvSpPr>
      <dsp:spPr bwMode="auto">
        <a:xfrm>
          <a:off x="3376304" y="910964"/>
          <a:ext cx="1874554" cy="749821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Method</a:t>
          </a:r>
          <a:endParaRPr sz="1400" kern="1200"/>
        </a:p>
      </dsp:txBody>
      <dsp:txXfrm>
        <a:off x="3751215" y="910964"/>
        <a:ext cx="1124733" cy="749821"/>
      </dsp:txXfrm>
    </dsp:sp>
    <dsp:sp modelId="{E6C220D6-B217-AB4C-A5D9-1DD00E5ECDD9}">
      <dsp:nvSpPr>
        <dsp:cNvPr id="0" name=""/>
        <dsp:cNvSpPr/>
      </dsp:nvSpPr>
      <dsp:spPr bwMode="auto">
        <a:xfrm>
          <a:off x="50634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Results</a:t>
          </a:r>
        </a:p>
      </dsp:txBody>
      <dsp:txXfrm>
        <a:off x="5438314" y="910964"/>
        <a:ext cx="1124733" cy="749821"/>
      </dsp:txXfrm>
    </dsp:sp>
    <dsp:sp modelId="{396EEADF-2636-7D4E-A281-30124925031B}">
      <dsp:nvSpPr>
        <dsp:cNvPr id="0" name=""/>
        <dsp:cNvSpPr/>
      </dsp:nvSpPr>
      <dsp:spPr bwMode="auto">
        <a:xfrm>
          <a:off x="67505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Conclusion</a:t>
          </a:r>
        </a:p>
      </dsp:txBody>
      <dsp:txXfrm>
        <a:off x="7125414" y="910964"/>
        <a:ext cx="1124733" cy="7498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B5202-E3DB-154E-8296-016E62F29EDB}">
      <dsp:nvSpPr>
        <dsp:cNvPr id="0" name=""/>
        <dsp:cNvSpPr/>
      </dsp:nvSpPr>
      <dsp:spPr bwMode="auto">
        <a:xfrm>
          <a:off x="2106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Introduction</a:t>
          </a:r>
        </a:p>
      </dsp:txBody>
      <dsp:txXfrm>
        <a:off x="377017" y="910964"/>
        <a:ext cx="1124733" cy="749821"/>
      </dsp:txXfrm>
    </dsp:sp>
    <dsp:sp modelId="{F274CACE-4036-9E4C-B37D-6B502F50FDE4}">
      <dsp:nvSpPr>
        <dsp:cNvPr id="0" name=""/>
        <dsp:cNvSpPr/>
      </dsp:nvSpPr>
      <dsp:spPr bwMode="auto">
        <a:xfrm>
          <a:off x="1689205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Related work</a:t>
          </a:r>
          <a:endParaRPr sz="1400" kern="1200"/>
        </a:p>
      </dsp:txBody>
      <dsp:txXfrm>
        <a:off x="2064116" y="910964"/>
        <a:ext cx="1124733" cy="749821"/>
      </dsp:txXfrm>
    </dsp:sp>
    <dsp:sp modelId="{D4E4DA0F-28B1-9B45-871F-691C92D93D12}">
      <dsp:nvSpPr>
        <dsp:cNvPr id="0" name=""/>
        <dsp:cNvSpPr/>
      </dsp:nvSpPr>
      <dsp:spPr bwMode="auto">
        <a:xfrm>
          <a:off x="3376304" y="910964"/>
          <a:ext cx="1874554" cy="749821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 dirty="0"/>
            <a:t>Method</a:t>
          </a:r>
          <a:endParaRPr sz="1400" kern="1200" dirty="0"/>
        </a:p>
      </dsp:txBody>
      <dsp:txXfrm>
        <a:off x="3751215" y="910964"/>
        <a:ext cx="1124733" cy="749821"/>
      </dsp:txXfrm>
    </dsp:sp>
    <dsp:sp modelId="{E6C220D6-B217-AB4C-A5D9-1DD00E5ECDD9}">
      <dsp:nvSpPr>
        <dsp:cNvPr id="0" name=""/>
        <dsp:cNvSpPr/>
      </dsp:nvSpPr>
      <dsp:spPr bwMode="auto">
        <a:xfrm>
          <a:off x="50634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Results</a:t>
          </a:r>
        </a:p>
      </dsp:txBody>
      <dsp:txXfrm>
        <a:off x="5438314" y="910964"/>
        <a:ext cx="1124733" cy="749821"/>
      </dsp:txXfrm>
    </dsp:sp>
    <dsp:sp modelId="{396EEADF-2636-7D4E-A281-30124925031B}">
      <dsp:nvSpPr>
        <dsp:cNvPr id="0" name=""/>
        <dsp:cNvSpPr/>
      </dsp:nvSpPr>
      <dsp:spPr bwMode="auto">
        <a:xfrm>
          <a:off x="67505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Conclusion</a:t>
          </a:r>
        </a:p>
      </dsp:txBody>
      <dsp:txXfrm>
        <a:off x="7125414" y="910964"/>
        <a:ext cx="1124733" cy="7498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B5202-E3DB-154E-8296-016E62F29EDB}">
      <dsp:nvSpPr>
        <dsp:cNvPr id="0" name=""/>
        <dsp:cNvSpPr/>
      </dsp:nvSpPr>
      <dsp:spPr bwMode="auto">
        <a:xfrm>
          <a:off x="2106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Introduction</a:t>
          </a:r>
        </a:p>
      </dsp:txBody>
      <dsp:txXfrm>
        <a:off x="377017" y="910964"/>
        <a:ext cx="1124733" cy="749821"/>
      </dsp:txXfrm>
    </dsp:sp>
    <dsp:sp modelId="{F274CACE-4036-9E4C-B37D-6B502F50FDE4}">
      <dsp:nvSpPr>
        <dsp:cNvPr id="0" name=""/>
        <dsp:cNvSpPr/>
      </dsp:nvSpPr>
      <dsp:spPr bwMode="auto">
        <a:xfrm>
          <a:off x="1689205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Related work</a:t>
          </a:r>
          <a:endParaRPr sz="1400" kern="1200"/>
        </a:p>
      </dsp:txBody>
      <dsp:txXfrm>
        <a:off x="2064116" y="910964"/>
        <a:ext cx="1124733" cy="749821"/>
      </dsp:txXfrm>
    </dsp:sp>
    <dsp:sp modelId="{D4E4DA0F-28B1-9B45-871F-691C92D93D12}">
      <dsp:nvSpPr>
        <dsp:cNvPr id="0" name=""/>
        <dsp:cNvSpPr/>
      </dsp:nvSpPr>
      <dsp:spPr bwMode="auto">
        <a:xfrm>
          <a:off x="3376304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Method</a:t>
          </a:r>
          <a:endParaRPr sz="1400" kern="1200"/>
        </a:p>
      </dsp:txBody>
      <dsp:txXfrm>
        <a:off x="3751215" y="910964"/>
        <a:ext cx="1124733" cy="749821"/>
      </dsp:txXfrm>
    </dsp:sp>
    <dsp:sp modelId="{E6C220D6-B217-AB4C-A5D9-1DD00E5ECDD9}">
      <dsp:nvSpPr>
        <dsp:cNvPr id="0" name=""/>
        <dsp:cNvSpPr/>
      </dsp:nvSpPr>
      <dsp:spPr bwMode="auto">
        <a:xfrm>
          <a:off x="5063403" y="910964"/>
          <a:ext cx="1874554" cy="749821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Results</a:t>
          </a:r>
        </a:p>
      </dsp:txBody>
      <dsp:txXfrm>
        <a:off x="5438314" y="910964"/>
        <a:ext cx="1124733" cy="749821"/>
      </dsp:txXfrm>
    </dsp:sp>
    <dsp:sp modelId="{396EEADF-2636-7D4E-A281-30124925031B}">
      <dsp:nvSpPr>
        <dsp:cNvPr id="0" name=""/>
        <dsp:cNvSpPr/>
      </dsp:nvSpPr>
      <dsp:spPr bwMode="auto">
        <a:xfrm>
          <a:off x="67505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Conclusion</a:t>
          </a:r>
        </a:p>
      </dsp:txBody>
      <dsp:txXfrm>
        <a:off x="7125414" y="910964"/>
        <a:ext cx="1124733" cy="7498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B5202-E3DB-154E-8296-016E62F29EDB}">
      <dsp:nvSpPr>
        <dsp:cNvPr id="0" name=""/>
        <dsp:cNvSpPr/>
      </dsp:nvSpPr>
      <dsp:spPr bwMode="auto">
        <a:xfrm>
          <a:off x="2106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Introduction</a:t>
          </a:r>
        </a:p>
      </dsp:txBody>
      <dsp:txXfrm>
        <a:off x="377017" y="910964"/>
        <a:ext cx="1124733" cy="749821"/>
      </dsp:txXfrm>
    </dsp:sp>
    <dsp:sp modelId="{F274CACE-4036-9E4C-B37D-6B502F50FDE4}">
      <dsp:nvSpPr>
        <dsp:cNvPr id="0" name=""/>
        <dsp:cNvSpPr/>
      </dsp:nvSpPr>
      <dsp:spPr bwMode="auto">
        <a:xfrm>
          <a:off x="1689205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Related work</a:t>
          </a:r>
          <a:endParaRPr sz="1400" kern="1200"/>
        </a:p>
      </dsp:txBody>
      <dsp:txXfrm>
        <a:off x="2064116" y="910964"/>
        <a:ext cx="1124733" cy="749821"/>
      </dsp:txXfrm>
    </dsp:sp>
    <dsp:sp modelId="{D4E4DA0F-28B1-9B45-871F-691C92D93D12}">
      <dsp:nvSpPr>
        <dsp:cNvPr id="0" name=""/>
        <dsp:cNvSpPr/>
      </dsp:nvSpPr>
      <dsp:spPr bwMode="auto">
        <a:xfrm>
          <a:off x="3376304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Method</a:t>
          </a:r>
          <a:endParaRPr sz="1400" kern="1200"/>
        </a:p>
      </dsp:txBody>
      <dsp:txXfrm>
        <a:off x="3751215" y="910964"/>
        <a:ext cx="1124733" cy="749821"/>
      </dsp:txXfrm>
    </dsp:sp>
    <dsp:sp modelId="{E6C220D6-B217-AB4C-A5D9-1DD00E5ECDD9}">
      <dsp:nvSpPr>
        <dsp:cNvPr id="0" name=""/>
        <dsp:cNvSpPr/>
      </dsp:nvSpPr>
      <dsp:spPr bwMode="auto">
        <a:xfrm>
          <a:off x="5063403" y="910964"/>
          <a:ext cx="1874554" cy="749821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Results</a:t>
          </a:r>
        </a:p>
      </dsp:txBody>
      <dsp:txXfrm>
        <a:off x="5438314" y="910964"/>
        <a:ext cx="1124733" cy="749821"/>
      </dsp:txXfrm>
    </dsp:sp>
    <dsp:sp modelId="{396EEADF-2636-7D4E-A281-30124925031B}">
      <dsp:nvSpPr>
        <dsp:cNvPr id="0" name=""/>
        <dsp:cNvSpPr/>
      </dsp:nvSpPr>
      <dsp:spPr bwMode="auto">
        <a:xfrm>
          <a:off x="67505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Conclusion</a:t>
          </a:r>
        </a:p>
      </dsp:txBody>
      <dsp:txXfrm>
        <a:off x="7125414" y="910964"/>
        <a:ext cx="1124733" cy="7498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B5202-E3DB-154E-8296-016E62F29EDB}">
      <dsp:nvSpPr>
        <dsp:cNvPr id="0" name=""/>
        <dsp:cNvSpPr/>
      </dsp:nvSpPr>
      <dsp:spPr bwMode="auto">
        <a:xfrm>
          <a:off x="2106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Introduction</a:t>
          </a:r>
        </a:p>
      </dsp:txBody>
      <dsp:txXfrm>
        <a:off x="377017" y="910964"/>
        <a:ext cx="1124733" cy="749821"/>
      </dsp:txXfrm>
    </dsp:sp>
    <dsp:sp modelId="{F274CACE-4036-9E4C-B37D-6B502F50FDE4}">
      <dsp:nvSpPr>
        <dsp:cNvPr id="0" name=""/>
        <dsp:cNvSpPr/>
      </dsp:nvSpPr>
      <dsp:spPr bwMode="auto">
        <a:xfrm>
          <a:off x="1689205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Related work</a:t>
          </a:r>
          <a:endParaRPr sz="1400" kern="1200"/>
        </a:p>
      </dsp:txBody>
      <dsp:txXfrm>
        <a:off x="2064116" y="910964"/>
        <a:ext cx="1124733" cy="749821"/>
      </dsp:txXfrm>
    </dsp:sp>
    <dsp:sp modelId="{D4E4DA0F-28B1-9B45-871F-691C92D93D12}">
      <dsp:nvSpPr>
        <dsp:cNvPr id="0" name=""/>
        <dsp:cNvSpPr/>
      </dsp:nvSpPr>
      <dsp:spPr bwMode="auto">
        <a:xfrm>
          <a:off x="3376304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Method</a:t>
          </a:r>
          <a:endParaRPr sz="1400" kern="1200"/>
        </a:p>
      </dsp:txBody>
      <dsp:txXfrm>
        <a:off x="3751215" y="910964"/>
        <a:ext cx="1124733" cy="749821"/>
      </dsp:txXfrm>
    </dsp:sp>
    <dsp:sp modelId="{E6C220D6-B217-AB4C-A5D9-1DD00E5ECDD9}">
      <dsp:nvSpPr>
        <dsp:cNvPr id="0" name=""/>
        <dsp:cNvSpPr/>
      </dsp:nvSpPr>
      <dsp:spPr bwMode="auto">
        <a:xfrm>
          <a:off x="50634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Results</a:t>
          </a:r>
        </a:p>
      </dsp:txBody>
      <dsp:txXfrm>
        <a:off x="5438314" y="910964"/>
        <a:ext cx="1124733" cy="749821"/>
      </dsp:txXfrm>
    </dsp:sp>
    <dsp:sp modelId="{396EEADF-2636-7D4E-A281-30124925031B}">
      <dsp:nvSpPr>
        <dsp:cNvPr id="0" name=""/>
        <dsp:cNvSpPr/>
      </dsp:nvSpPr>
      <dsp:spPr bwMode="auto">
        <a:xfrm>
          <a:off x="6750503" y="910964"/>
          <a:ext cx="1874554" cy="749821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Conclusion</a:t>
          </a:r>
        </a:p>
      </dsp:txBody>
      <dsp:txXfrm>
        <a:off x="7125414" y="910964"/>
        <a:ext cx="1124733" cy="7498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B5202-E3DB-154E-8296-016E62F29EDB}">
      <dsp:nvSpPr>
        <dsp:cNvPr id="0" name=""/>
        <dsp:cNvSpPr/>
      </dsp:nvSpPr>
      <dsp:spPr bwMode="auto">
        <a:xfrm>
          <a:off x="2106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Introduction</a:t>
          </a:r>
        </a:p>
      </dsp:txBody>
      <dsp:txXfrm>
        <a:off x="377017" y="910964"/>
        <a:ext cx="1124733" cy="749821"/>
      </dsp:txXfrm>
    </dsp:sp>
    <dsp:sp modelId="{F274CACE-4036-9E4C-B37D-6B502F50FDE4}">
      <dsp:nvSpPr>
        <dsp:cNvPr id="0" name=""/>
        <dsp:cNvSpPr/>
      </dsp:nvSpPr>
      <dsp:spPr bwMode="auto">
        <a:xfrm>
          <a:off x="1689205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Related work</a:t>
          </a:r>
          <a:endParaRPr sz="1400" kern="1200"/>
        </a:p>
      </dsp:txBody>
      <dsp:txXfrm>
        <a:off x="2064116" y="910964"/>
        <a:ext cx="1124733" cy="749821"/>
      </dsp:txXfrm>
    </dsp:sp>
    <dsp:sp modelId="{D4E4DA0F-28B1-9B45-871F-691C92D93D12}">
      <dsp:nvSpPr>
        <dsp:cNvPr id="0" name=""/>
        <dsp:cNvSpPr/>
      </dsp:nvSpPr>
      <dsp:spPr bwMode="auto">
        <a:xfrm>
          <a:off x="3376304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Method</a:t>
          </a:r>
          <a:endParaRPr sz="1400" kern="1200"/>
        </a:p>
      </dsp:txBody>
      <dsp:txXfrm>
        <a:off x="3751215" y="910964"/>
        <a:ext cx="1124733" cy="749821"/>
      </dsp:txXfrm>
    </dsp:sp>
    <dsp:sp modelId="{E6C220D6-B217-AB4C-A5D9-1DD00E5ECDD9}">
      <dsp:nvSpPr>
        <dsp:cNvPr id="0" name=""/>
        <dsp:cNvSpPr/>
      </dsp:nvSpPr>
      <dsp:spPr bwMode="auto">
        <a:xfrm>
          <a:off x="5063403" y="910964"/>
          <a:ext cx="1874554" cy="749821"/>
        </a:xfrm>
        <a:prstGeom prst="chevron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Results</a:t>
          </a:r>
        </a:p>
      </dsp:txBody>
      <dsp:txXfrm>
        <a:off x="5438314" y="910964"/>
        <a:ext cx="1124733" cy="749821"/>
      </dsp:txXfrm>
    </dsp:sp>
    <dsp:sp modelId="{396EEADF-2636-7D4E-A281-30124925031B}">
      <dsp:nvSpPr>
        <dsp:cNvPr id="0" name=""/>
        <dsp:cNvSpPr/>
      </dsp:nvSpPr>
      <dsp:spPr bwMode="auto">
        <a:xfrm>
          <a:off x="6750503" y="910964"/>
          <a:ext cx="1874554" cy="749821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/>
          </a:pPr>
          <a:r>
            <a:rPr lang="it-IT" sz="1400" b="1" kern="1200"/>
            <a:t>Conclusion</a:t>
          </a:r>
        </a:p>
      </dsp:txBody>
      <dsp:txXfrm>
        <a:off x="7125414" y="910964"/>
        <a:ext cx="1124733" cy="749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1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1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1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E39E9-1975-B741-A62C-06BC6002433D}" type="datetimeFigureOut">
              <a:rPr lang="it-IT" smtClean="0"/>
              <a:t>19/07/22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DA75B-F726-7849-9FB4-819A4042A6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050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DA75B-F726-7849-9FB4-819A4042A6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132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verTx" preserve="1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fourObj" preserve="1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 bwMode="auto"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 bwMode="auto"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 bwMode="auto"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 bwMode="auto"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 bwMode="auto"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 bwMode="auto">
          <a:xfrm>
            <a:off x="457200" y="1203480"/>
            <a:ext cx="822924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822924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 bwMode="auto"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AndObj" preserve="1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 bwMode="auto">
          <a:xfrm>
            <a:off x="457200" y="1203480"/>
            <a:ext cx="822924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AndTwoObj" preserve="1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 bwMode="auto"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OverTx" preserve="1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verTx" preserve="1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fourObj" preserve="1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 bwMode="auto"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 bwMode="auto"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 bwMode="auto"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 bwMode="auto"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 bwMode="auto"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822924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 bwMode="auto"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AndObj" preserve="1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AndTwoObj" preserve="1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 bwMode="auto"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OverTx" preserve="1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it-IT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defRPr/>
            </a:pPr>
            <a:endParaRPr lang="it-I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 bwMode="auto"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it-IT" sz="1800" b="0" strike="noStrike" spc="-1">
                <a:solidFill>
                  <a:srgbClr val="000000"/>
                </a:solidFill>
                <a:latin typeface="Arial"/>
              </a:rPr>
              <a:t>Fate clic per modificare il formato del testo del titolo</a:t>
            </a:r>
            <a:endParaRPr lang="it-IT" sz="18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 bwMode="auto"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2800" b="0" strike="noStrike" spc="-1">
                <a:solidFill>
                  <a:srgbClr val="000000"/>
                </a:solidFill>
                <a:latin typeface="Arial"/>
              </a:rPr>
              <a:t>Fate clic per modificare il formato del testo della struttura</a:t>
            </a:r>
            <a:endParaRPr lang="it-IT" sz="2800" b="0" strike="noStrike" spc="-1"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it-IT" sz="2800" b="0" strike="noStrike" spc="-1">
                <a:solidFill>
                  <a:srgbClr val="000000"/>
                </a:solidFill>
                <a:latin typeface="Arial"/>
              </a:rPr>
              <a:t>Secondo livello struttura</a:t>
            </a:r>
            <a:endParaRPr lang="it-IT" sz="2800" b="0" strike="noStrike" spc="-1">
              <a:latin typeface="Arial"/>
            </a:endParaRP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2800" b="0" strike="noStrike" spc="-1">
                <a:solidFill>
                  <a:srgbClr val="000000"/>
                </a:solidFill>
                <a:latin typeface="Arial"/>
              </a:rPr>
              <a:t>Terzo livello struttura</a:t>
            </a:r>
            <a:endParaRPr lang="it-IT" sz="2800" b="0" strike="noStrike" spc="-1">
              <a:latin typeface="Arial"/>
            </a:endParaRP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it-IT" sz="2800" b="0" strike="noStrike" spc="-1">
                <a:solidFill>
                  <a:srgbClr val="000000"/>
                </a:solidFill>
                <a:latin typeface="Arial"/>
              </a:rPr>
              <a:t>Quarto livello struttura</a:t>
            </a:r>
            <a:endParaRPr lang="it-IT" sz="2800" b="0" strike="noStrike" spc="-1">
              <a:latin typeface="Arial"/>
            </a:endParaRP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2800" b="0" strike="noStrike" spc="-1">
                <a:solidFill>
                  <a:srgbClr val="000000"/>
                </a:solidFill>
                <a:latin typeface="Arial"/>
              </a:rPr>
              <a:t>Quinto livello struttura</a:t>
            </a:r>
            <a:endParaRPr lang="it-IT" sz="2800" b="0" strike="noStrike" spc="-1">
              <a:latin typeface="Arial"/>
            </a:endParaRP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2800" b="0" strike="noStrike" spc="-1">
                <a:solidFill>
                  <a:srgbClr val="000000"/>
                </a:solidFill>
                <a:latin typeface="Arial"/>
              </a:rPr>
              <a:t>Sesto livello struttura</a:t>
            </a:r>
            <a:endParaRPr lang="it-IT" sz="2800" b="0" strike="noStrike" spc="-1">
              <a:latin typeface="Arial"/>
            </a:endParaRP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2800" b="0" strike="noStrike" spc="-1">
                <a:solidFill>
                  <a:srgbClr val="000000"/>
                </a:solidFill>
                <a:latin typeface="Arial"/>
              </a:rPr>
              <a:t>Settimo livello struttura</a:t>
            </a:r>
            <a:endParaRPr lang="it-IT" sz="2800" b="0" strike="noStrike" spc="-1">
              <a:latin typeface="Arial"/>
            </a:endParaRPr>
          </a:p>
          <a:p>
            <a:pPr marL="3456000" lvl="7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2800" b="0" strike="noStrike" spc="-1">
                <a:solidFill>
                  <a:srgbClr val="000000"/>
                </a:solidFill>
                <a:latin typeface="Arial"/>
              </a:rPr>
              <a:t>Ottavo livello struttura</a:t>
            </a:r>
            <a:endParaRPr lang="it-IT" sz="2800" b="0" strike="noStrike" spc="-1">
              <a:latin typeface="Arial"/>
            </a:endParaRPr>
          </a:p>
          <a:p>
            <a:pPr marL="3888000" lvl="8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2800" b="0" strike="noStrike" spc="-1">
                <a:solidFill>
                  <a:srgbClr val="000000"/>
                </a:solidFill>
                <a:latin typeface="Arial"/>
              </a:rPr>
              <a:t>Nono livello struttura</a:t>
            </a:r>
            <a:endParaRPr lang="it-IT" sz="28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r>
              <a:rPr lang="it-IT" sz="4400" b="0" strike="noStrike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 bwMode="auto">
          <a:xfrm>
            <a:off x="457200" y="1203480"/>
            <a:ext cx="8229240" cy="298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3200" b="0" strike="noStrike" spc="-1">
                <a:latin typeface="Arial"/>
              </a:rPr>
              <a:t>Click to edit the outline text format</a:t>
            </a:r>
            <a:endParaRPr/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it-IT" sz="2800" b="0" strike="noStrike" spc="-1">
                <a:latin typeface="Arial"/>
              </a:rPr>
              <a:t>Second Outline Level</a:t>
            </a:r>
            <a:endParaRPr/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2400" b="0" strike="noStrike" spc="-1">
                <a:latin typeface="Arial"/>
              </a:rPr>
              <a:t>Third Outline Level</a:t>
            </a:r>
            <a:endParaRPr/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it-IT" sz="2000" b="0" strike="noStrike" spc="-1">
                <a:latin typeface="Arial"/>
              </a:rPr>
              <a:t>Fourth Outline Level</a:t>
            </a:r>
            <a:endParaRPr/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2000" b="0" strike="noStrike" spc="-1">
                <a:latin typeface="Arial"/>
              </a:rPr>
              <a:t>Fifth Outline Level</a:t>
            </a:r>
            <a:endParaRPr/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2000" b="0" strike="noStrike" spc="-1">
                <a:latin typeface="Arial"/>
              </a:rPr>
              <a:t>Sixth Outline Level</a:t>
            </a:r>
            <a:endParaRPr/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t-IT" sz="2000" b="0" strike="noStrike" spc="-1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2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9.jp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diagramLayout" Target="../diagrams/layout8.xml"/><Relationship Id="rId7" Type="http://schemas.openxmlformats.org/officeDocument/2006/relationships/image" Target="../media/image23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301" name="Rectangle 30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3" name="Freeform: Shape 30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0" y="0"/>
            <a:ext cx="5654628" cy="5143156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 extrusionOk="0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58" name="PlaceHolder 1"/>
          <p:cNvSpPr>
            <a:spLocks noGrp="1"/>
          </p:cNvSpPr>
          <p:nvPr>
            <p:ph type="title"/>
          </p:nvPr>
        </p:nvSpPr>
        <p:spPr bwMode="auto">
          <a:xfrm>
            <a:off x="0" y="1726926"/>
            <a:ext cx="5501898" cy="27627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tabLst>
                <a:tab pos="0" algn="l"/>
              </a:tabLst>
              <a:defRPr/>
            </a:pP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Unsupervised Domain Adaptation Through Multi Task Recognition for RGB-D Object Recognition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600" i="1" dirty="0">
                <a:solidFill>
                  <a:schemeClr val="bg1"/>
                </a:solidFill>
              </a:rPr>
              <a:t>Gaetano Salvatore Falco</a:t>
            </a:r>
            <a:br>
              <a:rPr lang="en-US" sz="1600" i="1" dirty="0">
                <a:solidFill>
                  <a:schemeClr val="bg1"/>
                </a:solidFill>
              </a:rPr>
            </a:br>
            <a:r>
              <a:rPr lang="en-US" sz="1600" i="1" dirty="0" err="1">
                <a:solidFill>
                  <a:schemeClr val="bg1"/>
                </a:solidFill>
              </a:rPr>
              <a:t>Kuerxi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Gulisidan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br>
              <a:rPr lang="en-US" sz="1800" spc="-1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 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b="0" strike="noStrike" spc="-1" dirty="0">
              <a:solidFill>
                <a:schemeClr val="bg1"/>
              </a:solidFill>
            </a:endParaRPr>
          </a:p>
        </p:txBody>
      </p:sp>
      <p:grpSp>
        <p:nvGrpSpPr>
          <p:cNvPr id="305" name="Group 304"/>
          <p:cNvGrpSpPr>
            <a:grpSpLocks noGrp="1" noUngrp="1" noRot="1" noChangeAspect="1" noMove="1" noResize="1"/>
          </p:cNvGrpSpPr>
          <p:nvPr/>
        </p:nvGrpSpPr>
        <p:grpSpPr bwMode="auto">
          <a:xfrm>
            <a:off x="480060" y="480061"/>
            <a:ext cx="846286" cy="635405"/>
            <a:chOff x="5307830" y="325570"/>
            <a:chExt cx="1128382" cy="847206"/>
          </a:xfrm>
        </p:grpSpPr>
        <p:sp>
          <p:nvSpPr>
            <p:cNvPr id="306" name="Freeform 5"/>
            <p:cNvSpPr/>
            <p:nvPr/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7" name="Freeform 5"/>
            <p:cNvSpPr/>
            <p:nvPr/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161" name="Google Shape;58;p13"/>
          <p:cNvPicPr/>
          <p:nvPr/>
        </p:nvPicPr>
        <p:blipFill>
          <a:blip r:embed="rId2"/>
          <a:srcRect t="2220" r="-4" b="-4"/>
          <a:stretch/>
        </p:blipFill>
        <p:spPr bwMode="auto">
          <a:xfrm>
            <a:off x="6088711" y="936997"/>
            <a:ext cx="2587192" cy="1422989"/>
          </a:xfrm>
          <a:prstGeom prst="rect">
            <a:avLst/>
          </a:prstGeom>
        </p:spPr>
      </p:pic>
      <p:pic>
        <p:nvPicPr>
          <p:cNvPr id="8" name="Immagine 7" descr="Immagine che contiene interni, diverso, vario, parecchi&#10;&#10;Descrizione generata automaticament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80031" y="2704849"/>
            <a:ext cx="1611182" cy="161118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546072-9371-F8AA-8629-42AF59A0B2B4}"/>
              </a:ext>
            </a:extLst>
          </p:cNvPr>
          <p:cNvSpPr txBox="1"/>
          <p:nvPr/>
        </p:nvSpPr>
        <p:spPr>
          <a:xfrm>
            <a:off x="8711953" y="4800698"/>
            <a:ext cx="43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8275888"/>
              </p:ext>
            </p:extLst>
          </p:nvPr>
        </p:nvGraphicFramePr>
        <p:xfrm>
          <a:off x="258418" y="3415005"/>
          <a:ext cx="8627164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C367B804-6C5A-AE9D-E3D8-9584D6B82A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4" y="2211710"/>
            <a:ext cx="7026692" cy="1937531"/>
          </a:xfrm>
          <a:prstGeom prst="rect">
            <a:avLst/>
          </a:prstGeom>
        </p:spPr>
      </p:pic>
      <p:pic>
        <p:nvPicPr>
          <p:cNvPr id="5" name="Immagine 4" descr="Immagine che contiene cielo, esterni, edificio, ponte&#10;&#10;Descrizione generata automaticamente">
            <a:extLst>
              <a:ext uri="{FF2B5EF4-FFF2-40B4-BE49-F238E27FC236}">
                <a16:creationId xmlns:a16="http://schemas.microsoft.com/office/drawing/2014/main" id="{91EFC70B-4EE0-5649-13E8-4E2D96A40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6" y="543215"/>
            <a:ext cx="6051075" cy="166849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C8C650-C8F1-64E7-5F4F-19A225AB301F}"/>
              </a:ext>
            </a:extLst>
          </p:cNvPr>
          <p:cNvSpPr txBox="1"/>
          <p:nvPr/>
        </p:nvSpPr>
        <p:spPr>
          <a:xfrm>
            <a:off x="4211960" y="99425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EBD9B0-11AD-C658-532C-7785C4855DBE}"/>
              </a:ext>
            </a:extLst>
          </p:cNvPr>
          <p:cNvSpPr txBox="1"/>
          <p:nvPr/>
        </p:nvSpPr>
        <p:spPr bwMode="auto">
          <a:xfrm>
            <a:off x="228030" y="123478"/>
            <a:ext cx="236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it-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177FAD-995D-0C68-A697-4494B93A544A}"/>
              </a:ext>
            </a:extLst>
          </p:cNvPr>
          <p:cNvSpPr txBox="1"/>
          <p:nvPr/>
        </p:nvSpPr>
        <p:spPr bwMode="auto">
          <a:xfrm>
            <a:off x="8711953" y="4800698"/>
            <a:ext cx="43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7683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66" name="Rectangle 16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8" name="Freeform: Shape 16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0" y="0"/>
            <a:ext cx="5654628" cy="5143156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 extrusionOk="0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58" name="PlaceHolder 1"/>
          <p:cNvSpPr>
            <a:spLocks noGrp="1"/>
          </p:cNvSpPr>
          <p:nvPr>
            <p:ph type="title"/>
          </p:nvPr>
        </p:nvSpPr>
        <p:spPr bwMode="auto">
          <a:xfrm>
            <a:off x="391891" y="1707146"/>
            <a:ext cx="4180109" cy="27627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tabLst>
                <a:tab pos="0" algn="l"/>
              </a:tabLst>
              <a:defRPr/>
            </a:pPr>
            <a:br>
              <a:rPr lang="en-US" sz="1400">
                <a:solidFill>
                  <a:schemeClr val="bg1"/>
                </a:solidFill>
              </a:rPr>
            </a:br>
            <a:br>
              <a:rPr lang="en-US" sz="1400">
                <a:solidFill>
                  <a:schemeClr val="bg1"/>
                </a:solidFill>
              </a:rPr>
            </a:br>
            <a:br>
              <a:rPr lang="en-US" sz="2400">
                <a:solidFill>
                  <a:schemeClr val="bg1"/>
                </a:solidFill>
              </a:rPr>
            </a:br>
            <a:r>
              <a:rPr lang="en-US" sz="2400" b="1">
                <a:solidFill>
                  <a:schemeClr val="bg1"/>
                </a:solidFill>
              </a:rPr>
              <a:t>THANKS FOR YOUR ATTENTION!</a:t>
            </a:r>
            <a:br>
              <a:rPr lang="en-US" sz="2400">
                <a:solidFill>
                  <a:schemeClr val="bg1"/>
                </a:solidFill>
              </a:rPr>
            </a:br>
            <a:br>
              <a:rPr lang="en-US" sz="2400">
                <a:solidFill>
                  <a:schemeClr val="bg1"/>
                </a:solidFill>
              </a:rPr>
            </a:br>
            <a:br>
              <a:rPr lang="en-US" sz="2400">
                <a:solidFill>
                  <a:schemeClr val="bg1"/>
                </a:solidFill>
              </a:rPr>
            </a:br>
            <a:br>
              <a:rPr lang="en-US" sz="2400">
                <a:solidFill>
                  <a:schemeClr val="bg1"/>
                </a:solidFill>
              </a:rPr>
            </a:br>
            <a:r>
              <a:rPr lang="en-US" sz="1600" i="1">
                <a:solidFill>
                  <a:schemeClr val="bg1"/>
                </a:solidFill>
              </a:rPr>
              <a:t>Gaetano Salvatore Falco</a:t>
            </a:r>
            <a:br>
              <a:rPr lang="en-US" sz="1600" i="1">
                <a:solidFill>
                  <a:schemeClr val="bg1"/>
                </a:solidFill>
              </a:rPr>
            </a:br>
            <a:r>
              <a:rPr lang="en-US" sz="1600" i="1">
                <a:solidFill>
                  <a:schemeClr val="bg1"/>
                </a:solidFill>
              </a:rPr>
              <a:t>Kuerxi Gulisidan </a:t>
            </a:r>
            <a:br>
              <a:rPr lang="en-US" sz="1600" spc="-1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 </a:t>
            </a:r>
            <a:br>
              <a:rPr lang="en-US" sz="1400">
                <a:solidFill>
                  <a:schemeClr val="bg1"/>
                </a:solidFill>
              </a:rPr>
            </a:br>
            <a:endParaRPr lang="en-US" sz="1400" b="0" strike="noStrike" spc="-1">
              <a:solidFill>
                <a:schemeClr val="bg1"/>
              </a:solidFill>
            </a:endParaRPr>
          </a:p>
        </p:txBody>
      </p:sp>
      <p:grpSp>
        <p:nvGrpSpPr>
          <p:cNvPr id="170" name="Group 169"/>
          <p:cNvGrpSpPr>
            <a:grpSpLocks noGrp="1" noUngrp="1" noRot="1" noChangeAspect="1" noMove="1" noResize="1"/>
          </p:cNvGrpSpPr>
          <p:nvPr/>
        </p:nvGrpSpPr>
        <p:grpSpPr bwMode="auto">
          <a:xfrm>
            <a:off x="480060" y="480061"/>
            <a:ext cx="846286" cy="635405"/>
            <a:chOff x="5307830" y="325570"/>
            <a:chExt cx="1128382" cy="847206"/>
          </a:xfrm>
        </p:grpSpPr>
        <p:sp>
          <p:nvSpPr>
            <p:cNvPr id="171" name="Freeform 5"/>
            <p:cNvSpPr/>
            <p:nvPr/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2" name="Freeform 5"/>
            <p:cNvSpPr/>
            <p:nvPr/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161" name="Google Shape;58;p13"/>
          <p:cNvPicPr/>
          <p:nvPr/>
        </p:nvPicPr>
        <p:blipFill>
          <a:blip r:embed="rId2"/>
          <a:srcRect t="2220" r="-4" b="-4"/>
          <a:stretch/>
        </p:blipFill>
        <p:spPr bwMode="auto">
          <a:xfrm>
            <a:off x="6088711" y="936997"/>
            <a:ext cx="2587192" cy="1422989"/>
          </a:xfrm>
          <a:prstGeom prst="rect">
            <a:avLst/>
          </a:prstGeom>
        </p:spPr>
      </p:pic>
      <p:pic>
        <p:nvPicPr>
          <p:cNvPr id="8" name="Immagine 7" descr="Immagine che contiene interni, diverso, vario, parecchi&#10;&#10;Descrizione generata automaticament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80031" y="2704849"/>
            <a:ext cx="1611182" cy="161118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C836476-7E37-118C-B2C4-CE0C0910DA2B}"/>
              </a:ext>
            </a:extLst>
          </p:cNvPr>
          <p:cNvSpPr txBox="1"/>
          <p:nvPr/>
        </p:nvSpPr>
        <p:spPr bwMode="auto">
          <a:xfrm>
            <a:off x="8711953" y="4800698"/>
            <a:ext cx="43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80458" y="1321156"/>
            <a:ext cx="2637839" cy="2755449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 bwMode="auto">
          <a:xfrm>
            <a:off x="3124200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142726" y="1633248"/>
            <a:ext cx="2653008" cy="1877003"/>
          </a:xfrm>
          <a:prstGeom prst="rect">
            <a:avLst/>
          </a:prstGeom>
        </p:spPr>
      </p:pic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 bwMode="auto">
          <a:xfrm>
            <a:off x="5996940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albero, uccello, esterni, colorato&#10;&#10;Descrizione generata automaticamente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3297" y="1602153"/>
            <a:ext cx="2637839" cy="1978380"/>
          </a:xfrm>
          <a:prstGeom prst="rect">
            <a:avLst/>
          </a:prstGeom>
        </p:spPr>
      </p:pic>
      <p:graphicFrame>
        <p:nvGraphicFramePr>
          <p:cNvPr id="2" name="Diagramma 1"/>
          <p:cNvGraphicFramePr>
            <a:graphicFrameLocks/>
          </p:cNvGraphicFramePr>
          <p:nvPr/>
        </p:nvGraphicFramePr>
        <p:xfrm>
          <a:off x="258418" y="3415005"/>
          <a:ext cx="8627164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CasellaDiTesto 2"/>
          <p:cNvSpPr txBox="1"/>
          <p:nvPr/>
        </p:nvSpPr>
        <p:spPr bwMode="auto">
          <a:xfrm>
            <a:off x="445062" y="453154"/>
            <a:ext cx="844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sz="2400" b="1" dirty="0" err="1">
                <a:latin typeface="Calibri"/>
                <a:cs typeface="Calibri"/>
              </a:rPr>
              <a:t>What</a:t>
            </a:r>
            <a:r>
              <a:rPr lang="it-IT" sz="2400" b="1" dirty="0">
                <a:latin typeface="Calibri"/>
                <a:cs typeface="Calibri"/>
              </a:rPr>
              <a:t> are RGB images? </a:t>
            </a:r>
            <a:r>
              <a:rPr lang="it-IT" sz="2400" b="1" dirty="0" err="1">
                <a:latin typeface="Calibri"/>
                <a:cs typeface="Calibri"/>
              </a:rPr>
              <a:t>What</a:t>
            </a:r>
            <a:r>
              <a:rPr lang="it-IT" sz="2400" b="1" dirty="0">
                <a:latin typeface="Calibri"/>
                <a:cs typeface="Calibri"/>
              </a:rPr>
              <a:t> are Depth images?</a:t>
            </a:r>
            <a:endParaRPr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A28A24-8875-9EE8-1CC9-FB884E663E3B}"/>
              </a:ext>
            </a:extLst>
          </p:cNvPr>
          <p:cNvSpPr txBox="1"/>
          <p:nvPr/>
        </p:nvSpPr>
        <p:spPr bwMode="auto">
          <a:xfrm>
            <a:off x="8711953" y="4800698"/>
            <a:ext cx="43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/>
          <p:cNvGraphicFramePr>
            <a:graphicFrameLocks/>
          </p:cNvGraphicFramePr>
          <p:nvPr/>
        </p:nvGraphicFramePr>
        <p:xfrm>
          <a:off x="258418" y="3415005"/>
          <a:ext cx="8627164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/>
          <p:cNvSpPr txBox="1"/>
          <p:nvPr/>
        </p:nvSpPr>
        <p:spPr bwMode="auto">
          <a:xfrm>
            <a:off x="367989" y="334538"/>
            <a:ext cx="7984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2400" b="1" dirty="0">
                <a:latin typeface="Calibri"/>
                <a:cs typeface="Calibri"/>
              </a:rPr>
              <a:t>Can </a:t>
            </a:r>
            <a:r>
              <a:rPr lang="it-IT" sz="2400" b="1" dirty="0" err="1">
                <a:latin typeface="Calibri"/>
                <a:cs typeface="Calibri"/>
              </a:rPr>
              <a:t>we</a:t>
            </a:r>
            <a:r>
              <a:rPr lang="it-IT" sz="2400" b="1" dirty="0">
                <a:latin typeface="Calibri"/>
                <a:cs typeface="Calibri"/>
              </a:rPr>
              <a:t> combine </a:t>
            </a:r>
            <a:r>
              <a:rPr lang="it-IT" sz="2400" b="1" dirty="0" err="1">
                <a:latin typeface="Calibri"/>
                <a:cs typeface="Calibri"/>
              </a:rPr>
              <a:t>this</a:t>
            </a:r>
            <a:r>
              <a:rPr lang="it-IT" sz="2400" b="1" dirty="0">
                <a:latin typeface="Calibri"/>
                <a:cs typeface="Calibri"/>
              </a:rPr>
              <a:t> information?</a:t>
            </a:r>
            <a:endParaRPr dirty="0"/>
          </a:p>
        </p:txBody>
      </p:sp>
      <p:pic>
        <p:nvPicPr>
          <p:cNvPr id="5" name="Immagine 4" descr="Immagine che contiene persona, giocatore, corte, sport&#10;&#10;Descrizione generata automaticamente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92182" y="1101891"/>
            <a:ext cx="3407054" cy="1928636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4739266" y="1101891"/>
            <a:ext cx="3329358" cy="1911185"/>
          </a:xfrm>
          <a:prstGeom prst="rect">
            <a:avLst/>
          </a:prstGeom>
        </p:spPr>
      </p:pic>
      <p:pic>
        <p:nvPicPr>
          <p:cNvPr id="9" name="Immagine 8" descr="Immagine che contiene interni&#10;&#10;Descrizione generata automaticamente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696369" y="3151551"/>
            <a:ext cx="3402867" cy="113517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4750417" y="3151551"/>
            <a:ext cx="3318208" cy="110693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3311C9-869F-73CC-6D29-20EF798762B7}"/>
              </a:ext>
            </a:extLst>
          </p:cNvPr>
          <p:cNvSpPr txBox="1"/>
          <p:nvPr/>
        </p:nvSpPr>
        <p:spPr bwMode="auto">
          <a:xfrm>
            <a:off x="8711953" y="4800698"/>
            <a:ext cx="43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/>
          <p:cNvGraphicFramePr>
            <a:graphicFrameLocks/>
          </p:cNvGraphicFramePr>
          <p:nvPr/>
        </p:nvGraphicFramePr>
        <p:xfrm>
          <a:off x="258418" y="3415005"/>
          <a:ext cx="8627164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/>
          <p:cNvSpPr txBox="1"/>
          <p:nvPr/>
        </p:nvSpPr>
        <p:spPr bwMode="auto">
          <a:xfrm>
            <a:off x="330919" y="411510"/>
            <a:ext cx="5999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2400" b="1" dirty="0">
                <a:latin typeface="Calibri"/>
                <a:cs typeface="Calibri"/>
              </a:rPr>
              <a:t>Domain Adaptation </a:t>
            </a:r>
            <a:r>
              <a:rPr lang="it-IT" sz="2400" b="1" spc="-1" dirty="0" err="1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approaches</a:t>
            </a:r>
            <a:r>
              <a:rPr lang="it-IT" sz="2400" b="1" spc="-1" dirty="0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 so far:</a:t>
            </a:r>
            <a:endParaRPr lang="it-IT" sz="2400" b="1" spc="-1" dirty="0">
              <a:latin typeface="Calibri"/>
              <a:cs typeface="Calibri"/>
            </a:endParaRPr>
          </a:p>
          <a:p>
            <a:pPr>
              <a:defRPr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B879E49-7D98-1DAF-C88C-A1551CC4F981}"/>
              </a:ext>
            </a:extLst>
          </p:cNvPr>
          <p:cNvSpPr txBox="1"/>
          <p:nvPr/>
        </p:nvSpPr>
        <p:spPr bwMode="auto">
          <a:xfrm>
            <a:off x="8711953" y="4800698"/>
            <a:ext cx="43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161A37-3AC9-26AF-5203-CE9B0DDC67F2}"/>
              </a:ext>
            </a:extLst>
          </p:cNvPr>
          <p:cNvSpPr txBox="1"/>
          <p:nvPr/>
        </p:nvSpPr>
        <p:spPr>
          <a:xfrm>
            <a:off x="179512" y="1460781"/>
            <a:ext cx="5832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Divergence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Methods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Domain </a:t>
            </a:r>
            <a:r>
              <a:rPr lang="it-IT" dirty="0" err="1"/>
              <a:t>Adversarial</a:t>
            </a:r>
            <a:r>
              <a:rPr lang="it-IT" dirty="0"/>
              <a:t> Learning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Self-</a:t>
            </a:r>
            <a:r>
              <a:rPr lang="it-IT" dirty="0" err="1"/>
              <a:t>Supervised</a:t>
            </a:r>
            <a:r>
              <a:rPr lang="it-IT" dirty="0"/>
              <a:t> Task</a:t>
            </a:r>
          </a:p>
        </p:txBody>
      </p:sp>
      <p:pic>
        <p:nvPicPr>
          <p:cNvPr id="5" name="Immagine 4" descr="Immagine che contiene testo, lavagnabianca&#10;&#10;Descrizione generata automaticamente">
            <a:extLst>
              <a:ext uri="{FF2B5EF4-FFF2-40B4-BE49-F238E27FC236}">
                <a16:creationId xmlns:a16="http://schemas.microsoft.com/office/drawing/2014/main" id="{9E306406-66D4-F23B-43F6-6DCB42D78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25" y="2455676"/>
            <a:ext cx="3795988" cy="155228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017EFDD-5400-6E35-DEE2-04F411303E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845217"/>
            <a:ext cx="2108230" cy="15522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/>
          <p:cNvGraphicFramePr>
            <a:graphicFrameLocks/>
          </p:cNvGraphicFramePr>
          <p:nvPr/>
        </p:nvGraphicFramePr>
        <p:xfrm>
          <a:off x="258418" y="3415005"/>
          <a:ext cx="8627164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/>
          <p:cNvSpPr txBox="1"/>
          <p:nvPr/>
        </p:nvSpPr>
        <p:spPr bwMode="auto">
          <a:xfrm>
            <a:off x="169208" y="203584"/>
            <a:ext cx="3209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2400" b="1" spc="-1" dirty="0" err="1">
                <a:solidFill>
                  <a:srgbClr val="000000"/>
                </a:solidFill>
                <a:latin typeface="Calibri"/>
                <a:ea typeface="Avenir"/>
              </a:rPr>
              <a:t>Main</a:t>
            </a:r>
            <a:r>
              <a:rPr lang="it-IT" sz="2400" b="1" spc="-1" dirty="0">
                <a:solidFill>
                  <a:srgbClr val="000000"/>
                </a:solidFill>
                <a:latin typeface="Calibri"/>
                <a:ea typeface="Avenir"/>
              </a:rPr>
              <a:t> </a:t>
            </a:r>
            <a:r>
              <a:rPr lang="it-IT" sz="2400" b="1" spc="-1" dirty="0" err="1">
                <a:solidFill>
                  <a:srgbClr val="000000"/>
                </a:solidFill>
                <a:latin typeface="Calibri"/>
                <a:ea typeface="Avenir"/>
              </a:rPr>
              <a:t>contributions</a:t>
            </a:r>
            <a:endParaRPr lang="it-IT" sz="2400" dirty="0"/>
          </a:p>
        </p:txBody>
      </p:sp>
      <p:sp>
        <p:nvSpPr>
          <p:cNvPr id="4" name="CasellaDiTesto 3"/>
          <p:cNvSpPr txBox="1"/>
          <p:nvPr/>
        </p:nvSpPr>
        <p:spPr bwMode="auto">
          <a:xfrm>
            <a:off x="1268790" y="704942"/>
            <a:ext cx="756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it-IT" spc="-1" dirty="0" err="1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This</a:t>
            </a:r>
            <a:r>
              <a:rPr lang="it-IT" spc="-1" dirty="0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 paper </a:t>
            </a:r>
            <a:r>
              <a:rPr lang="it-IT" spc="-1" dirty="0" err="1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is</a:t>
            </a:r>
            <a:r>
              <a:rPr lang="it-IT" spc="-1" dirty="0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directly</a:t>
            </a:r>
            <a:r>
              <a:rPr lang="it-IT" spc="-1" dirty="0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derived</a:t>
            </a:r>
            <a:r>
              <a:rPr lang="it-IT" spc="-1" dirty="0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 from </a:t>
            </a:r>
            <a:r>
              <a:rPr lang="it-IT" spc="-1" dirty="0" err="1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two</a:t>
            </a:r>
            <a:r>
              <a:rPr lang="it-IT" spc="-1" dirty="0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different</a:t>
            </a:r>
            <a:r>
              <a:rPr lang="it-IT" spc="-1" dirty="0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 </a:t>
            </a:r>
            <a:r>
              <a:rPr lang="it-IT" spc="-1" dirty="0" err="1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approaches</a:t>
            </a:r>
            <a:r>
              <a:rPr lang="it-IT" spc="-1" dirty="0">
                <a:solidFill>
                  <a:srgbClr val="000000"/>
                </a:solidFill>
                <a:latin typeface="Calibri"/>
                <a:ea typeface="Arial"/>
                <a:cs typeface="Calibri"/>
              </a:rPr>
              <a:t>:</a:t>
            </a:r>
            <a:endParaRPr lang="it-IT" dirty="0"/>
          </a:p>
        </p:txBody>
      </p:sp>
      <p:sp>
        <p:nvSpPr>
          <p:cNvPr id="5" name="Figura a mano libera 116"/>
          <p:cNvSpPr/>
          <p:nvPr/>
        </p:nvSpPr>
        <p:spPr bwMode="auto">
          <a:xfrm flipH="1" flipV="1">
            <a:off x="4788024" y="1195429"/>
            <a:ext cx="735980" cy="764997"/>
          </a:xfrm>
          <a:custGeom>
            <a:avLst/>
            <a:gdLst/>
            <a:ahLst/>
            <a:cxnLst/>
            <a:rect l="l" t="t" r="r" b="b"/>
            <a:pathLst>
              <a:path w="144" h="122" extrusionOk="0">
                <a:moveTo>
                  <a:pt x="85" y="69"/>
                </a:moveTo>
                <a:cubicBezTo>
                  <a:pt x="85" y="55"/>
                  <a:pt x="97" y="44"/>
                  <a:pt x="111" y="44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95" y="17"/>
                  <a:pt x="81" y="24"/>
                  <a:pt x="71" y="35"/>
                </a:cubicBezTo>
                <a:cubicBezTo>
                  <a:pt x="62" y="25"/>
                  <a:pt x="48" y="18"/>
                  <a:pt x="32" y="18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31"/>
                  <a:pt x="0" y="31"/>
                  <a:pt x="0" y="31"/>
                </a:cubicBezTo>
                <a:cubicBezTo>
                  <a:pt x="32" y="61"/>
                  <a:pt x="32" y="61"/>
                  <a:pt x="32" y="61"/>
                </a:cubicBezTo>
                <a:cubicBezTo>
                  <a:pt x="32" y="44"/>
                  <a:pt x="32" y="44"/>
                  <a:pt x="32" y="44"/>
                </a:cubicBezTo>
                <a:cubicBezTo>
                  <a:pt x="46" y="44"/>
                  <a:pt x="58" y="55"/>
                  <a:pt x="58" y="69"/>
                </a:cubicBezTo>
                <a:cubicBezTo>
                  <a:pt x="58" y="122"/>
                  <a:pt x="58" y="122"/>
                  <a:pt x="58" y="122"/>
                </a:cubicBezTo>
                <a:cubicBezTo>
                  <a:pt x="58" y="122"/>
                  <a:pt x="58" y="122"/>
                  <a:pt x="58" y="122"/>
                </a:cubicBezTo>
                <a:cubicBezTo>
                  <a:pt x="85" y="122"/>
                  <a:pt x="85" y="122"/>
                  <a:pt x="85" y="122"/>
                </a:cubicBezTo>
                <a:cubicBezTo>
                  <a:pt x="85" y="122"/>
                  <a:pt x="85" y="122"/>
                  <a:pt x="85" y="122"/>
                </a:cubicBezTo>
                <a:lnTo>
                  <a:pt x="85" y="6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FAFAFA"/>
            </a:solidFill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/>
          <a:lstStyle/>
          <a:p>
            <a:pPr>
              <a:defRPr/>
            </a:pPr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0" y="1522879"/>
            <a:ext cx="4788024" cy="20778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5782422" y="1639553"/>
            <a:ext cx="3076317" cy="200891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 bwMode="auto">
          <a:xfrm>
            <a:off x="569184" y="1347614"/>
            <a:ext cx="29146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1600" dirty="0" err="1">
                <a:latin typeface="Calibri"/>
                <a:cs typeface="Calibri"/>
              </a:rPr>
              <a:t>Loghmani</a:t>
            </a:r>
            <a:r>
              <a:rPr lang="it-IT" sz="1600" dirty="0">
                <a:latin typeface="Calibri"/>
                <a:cs typeface="Calibri"/>
              </a:rPr>
              <a:t> et al. </a:t>
            </a:r>
            <a:r>
              <a:rPr lang="it-IT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(2020)</a:t>
            </a:r>
            <a:r>
              <a:rPr lang="it-IT" spc="-1" dirty="0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 bwMode="auto">
          <a:xfrm>
            <a:off x="6732240" y="1275606"/>
            <a:ext cx="25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it-IT" sz="1600" dirty="0">
                <a:latin typeface="Calibri"/>
                <a:cs typeface="Calibri"/>
              </a:rPr>
              <a:t>Sun et al </a:t>
            </a:r>
            <a:r>
              <a:rPr lang="it-IT" sz="1600" spc="-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 (2019)</a:t>
            </a:r>
            <a:r>
              <a:rPr lang="it-IT" spc="-1" dirty="0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lang="it-IT" dirty="0"/>
          </a:p>
        </p:txBody>
      </p:sp>
      <p:pic>
        <p:nvPicPr>
          <p:cNvPr id="8" name="Immagine 7" descr="Immagine che contiene testo, interni, tastiera, elettronico&#10;&#10;Descrizione generata automaticamente">
            <a:extLst>
              <a:ext uri="{FF2B5EF4-FFF2-40B4-BE49-F238E27FC236}">
                <a16:creationId xmlns:a16="http://schemas.microsoft.com/office/drawing/2014/main" id="{3C86D1DE-9D20-ED1D-00CA-E3CDAAE554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17" y="3579862"/>
            <a:ext cx="600188" cy="60018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B790127-0EC0-4F29-368F-6DD7E95317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88" y="3579862"/>
            <a:ext cx="600188" cy="60018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E1532B8-5075-65AD-8216-0DFDC66B4D1B}"/>
              </a:ext>
            </a:extLst>
          </p:cNvPr>
          <p:cNvSpPr txBox="1"/>
          <p:nvPr/>
        </p:nvSpPr>
        <p:spPr>
          <a:xfrm>
            <a:off x="6727434" y="3708670"/>
            <a:ext cx="1887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depth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images?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CE9959-E931-CC38-8D57-F1F81B4449DE}"/>
              </a:ext>
            </a:extLst>
          </p:cNvPr>
          <p:cNvSpPr txBox="1"/>
          <p:nvPr/>
        </p:nvSpPr>
        <p:spPr>
          <a:xfrm>
            <a:off x="2915816" y="3579862"/>
            <a:ext cx="568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?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D63DE2-18A0-0FFD-A5E2-0A61E1C1C407}"/>
              </a:ext>
            </a:extLst>
          </p:cNvPr>
          <p:cNvSpPr txBox="1"/>
          <p:nvPr/>
        </p:nvSpPr>
        <p:spPr bwMode="auto">
          <a:xfrm>
            <a:off x="8711953" y="4800698"/>
            <a:ext cx="43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630615"/>
              </p:ext>
            </p:extLst>
          </p:nvPr>
        </p:nvGraphicFramePr>
        <p:xfrm>
          <a:off x="258418" y="3415005"/>
          <a:ext cx="8627164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5580111" y="-1"/>
            <a:ext cx="3212499" cy="2322225"/>
          </a:xfrm>
          <a:prstGeom prst="rect">
            <a:avLst/>
          </a:prstGeom>
        </p:spPr>
      </p:pic>
      <p:pic>
        <p:nvPicPr>
          <p:cNvPr id="11911793" name="Immagine 2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07504" y="411510"/>
            <a:ext cx="5054093" cy="369781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5BF23D4-D332-216A-FA10-027B50FDD32B}"/>
              </a:ext>
            </a:extLst>
          </p:cNvPr>
          <p:cNvSpPr txBox="1"/>
          <p:nvPr/>
        </p:nvSpPr>
        <p:spPr bwMode="auto">
          <a:xfrm>
            <a:off x="228030" y="123478"/>
            <a:ext cx="236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D35DA4-DFE8-86F0-08A6-9FA8190638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90" y="2243437"/>
            <a:ext cx="3195021" cy="186589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AC9510-84E1-886F-C213-79A2D7C03672}"/>
              </a:ext>
            </a:extLst>
          </p:cNvPr>
          <p:cNvSpPr txBox="1"/>
          <p:nvPr/>
        </p:nvSpPr>
        <p:spPr bwMode="auto">
          <a:xfrm>
            <a:off x="8711953" y="4800698"/>
            <a:ext cx="43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/>
          <p:cNvGraphicFramePr>
            <a:graphicFrameLocks/>
          </p:cNvGraphicFramePr>
          <p:nvPr/>
        </p:nvGraphicFramePr>
        <p:xfrm>
          <a:off x="258418" y="3415005"/>
          <a:ext cx="8627164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2B5472E-0AA6-1371-95B2-02C1D57BFB5D}"/>
              </a:ext>
            </a:extLst>
          </p:cNvPr>
          <p:cNvSpPr txBox="1"/>
          <p:nvPr/>
        </p:nvSpPr>
        <p:spPr>
          <a:xfrm>
            <a:off x="0" y="336248"/>
            <a:ext cx="82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endParaRPr lang="it-I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0381780-D768-9DE3-DED0-CC1D1B84989E}"/>
              </a:ext>
            </a:extLst>
          </p:cNvPr>
          <p:cNvSpPr txBox="1"/>
          <p:nvPr/>
        </p:nvSpPr>
        <p:spPr bwMode="auto">
          <a:xfrm>
            <a:off x="8316416" y="2651353"/>
            <a:ext cx="82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  <a:endParaRPr lang="it-I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3FC5BA8-7F21-3476-655D-7B39FF8E879D}"/>
              </a:ext>
            </a:extLst>
          </p:cNvPr>
          <p:cNvSpPr txBox="1"/>
          <p:nvPr/>
        </p:nvSpPr>
        <p:spPr>
          <a:xfrm>
            <a:off x="2915816" y="5147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 on Source Domain</a:t>
            </a: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2A4E66D-C3CA-E9D9-3024-00803C270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58" y="2963010"/>
            <a:ext cx="6234335" cy="123655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AF848B-9640-3D73-2E17-2FC4B3906542}"/>
              </a:ext>
            </a:extLst>
          </p:cNvPr>
          <p:cNvSpPr txBox="1"/>
          <p:nvPr/>
        </p:nvSpPr>
        <p:spPr bwMode="auto">
          <a:xfrm>
            <a:off x="8711953" y="4800698"/>
            <a:ext cx="43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pic>
        <p:nvPicPr>
          <p:cNvPr id="6" name="Immagine 5" descr="Immagine che contiene shoji&#10;&#10;Descrizione generata automaticamente">
            <a:extLst>
              <a:ext uri="{FF2B5EF4-FFF2-40B4-BE49-F238E27FC236}">
                <a16:creationId xmlns:a16="http://schemas.microsoft.com/office/drawing/2014/main" id="{6A8822EC-2B24-FC03-560B-30A120FBE0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8" y="548032"/>
            <a:ext cx="7762914" cy="2103321"/>
          </a:xfrm>
          <a:prstGeom prst="rect">
            <a:avLst/>
          </a:prstGeom>
        </p:spPr>
      </p:pic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BF637C37-2ABB-6BAB-14B5-1EE1B91F1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3792"/>
              </p:ext>
            </p:extLst>
          </p:nvPr>
        </p:nvGraphicFramePr>
        <p:xfrm>
          <a:off x="216024" y="3067025"/>
          <a:ext cx="25131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6570">
                  <a:extLst>
                    <a:ext uri="{9D8B030D-6E8A-4147-A177-3AD203B41FA5}">
                      <a16:colId xmlns:a16="http://schemas.microsoft.com/office/drawing/2014/main" val="560329476"/>
                    </a:ext>
                  </a:extLst>
                </a:gridCol>
                <a:gridCol w="1256570">
                  <a:extLst>
                    <a:ext uri="{9D8B030D-6E8A-4147-A177-3AD203B41FA5}">
                      <a16:colId xmlns:a16="http://schemas.microsoft.com/office/drawing/2014/main" val="879574778"/>
                    </a:ext>
                  </a:extLst>
                </a:gridCol>
              </a:tblGrid>
              <a:tr h="146080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Loghmani</a:t>
                      </a:r>
                      <a:r>
                        <a:rPr lang="it-IT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67986"/>
                  </a:ext>
                </a:extLst>
              </a:tr>
              <a:tr h="14608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D.D.A.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Orange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65975"/>
                  </a:ext>
                </a:extLst>
              </a:tr>
              <a:tr h="146080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Ours</a:t>
                      </a:r>
                      <a:endParaRPr lang="it-IT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899785"/>
                  </a:ext>
                </a:extLst>
              </a:tr>
            </a:tbl>
          </a:graphicData>
        </a:graphic>
      </p:graphicFrame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4700EB68-338C-391E-8C43-57AF7FD69185}"/>
              </a:ext>
            </a:extLst>
          </p:cNvPr>
          <p:cNvCxnSpPr/>
          <p:nvPr/>
        </p:nvCxnSpPr>
        <p:spPr>
          <a:xfrm>
            <a:off x="2267744" y="3219822"/>
            <a:ext cx="28803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DF0EC6A1-D688-5545-A049-4BE9D93C934C}"/>
              </a:ext>
            </a:extLst>
          </p:cNvPr>
          <p:cNvCxnSpPr/>
          <p:nvPr/>
        </p:nvCxnSpPr>
        <p:spPr bwMode="auto">
          <a:xfrm>
            <a:off x="2267744" y="3507854"/>
            <a:ext cx="28803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87301DBD-F321-35E8-1BD5-FA6084577E9B}"/>
              </a:ext>
            </a:extLst>
          </p:cNvPr>
          <p:cNvCxnSpPr/>
          <p:nvPr/>
        </p:nvCxnSpPr>
        <p:spPr bwMode="auto">
          <a:xfrm>
            <a:off x="2267744" y="3795886"/>
            <a:ext cx="2880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97242"/>
              </p:ext>
            </p:extLst>
          </p:nvPr>
        </p:nvGraphicFramePr>
        <p:xfrm>
          <a:off x="258418" y="3415005"/>
          <a:ext cx="8627164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5C8890C2-0462-5ACD-253D-50B63A47534C}"/>
              </a:ext>
            </a:extLst>
          </p:cNvPr>
          <p:cNvSpPr txBox="1"/>
          <p:nvPr/>
        </p:nvSpPr>
        <p:spPr bwMode="auto">
          <a:xfrm>
            <a:off x="2915816" y="5147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 on Target Domain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94C393-62E8-1CBB-9376-5E9608E5664E}"/>
              </a:ext>
            </a:extLst>
          </p:cNvPr>
          <p:cNvSpPr txBox="1"/>
          <p:nvPr/>
        </p:nvSpPr>
        <p:spPr bwMode="auto">
          <a:xfrm>
            <a:off x="0" y="336248"/>
            <a:ext cx="82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  <a:endParaRPr lang="it-I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FB5F980-2305-0D1E-DBAB-E73FE520F458}"/>
              </a:ext>
            </a:extLst>
          </p:cNvPr>
          <p:cNvSpPr txBox="1"/>
          <p:nvPr/>
        </p:nvSpPr>
        <p:spPr bwMode="auto">
          <a:xfrm>
            <a:off x="8316416" y="2651353"/>
            <a:ext cx="827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Epochs</a:t>
            </a:r>
            <a:endParaRPr lang="it-I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7D04598-212A-D33D-6BD4-5893D1C71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39" y="2928352"/>
            <a:ext cx="6239116" cy="127223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6F0CB0-01C6-E471-7B61-414FB766C9F1}"/>
              </a:ext>
            </a:extLst>
          </p:cNvPr>
          <p:cNvSpPr txBox="1"/>
          <p:nvPr/>
        </p:nvSpPr>
        <p:spPr bwMode="auto">
          <a:xfrm>
            <a:off x="8711953" y="4800698"/>
            <a:ext cx="43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pic>
        <p:nvPicPr>
          <p:cNvPr id="10" name="Immagine 9" descr="Immagine che contiene shoji, edificio&#10;&#10;Descrizione generata automaticamente">
            <a:extLst>
              <a:ext uri="{FF2B5EF4-FFF2-40B4-BE49-F238E27FC236}">
                <a16:creationId xmlns:a16="http://schemas.microsoft.com/office/drawing/2014/main" id="{4146F83B-F3C5-4DE3-A5A3-7CF029701A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617"/>
            <a:ext cx="7839744" cy="2138112"/>
          </a:xfrm>
          <a:prstGeom prst="rect">
            <a:avLst/>
          </a:prstGeom>
        </p:spPr>
      </p:pic>
      <p:graphicFrame>
        <p:nvGraphicFramePr>
          <p:cNvPr id="11" name="Tabella 7">
            <a:extLst>
              <a:ext uri="{FF2B5EF4-FFF2-40B4-BE49-F238E27FC236}">
                <a16:creationId xmlns:a16="http://schemas.microsoft.com/office/drawing/2014/main" id="{7D029FFC-6799-91F7-64E2-AF2D1D04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79672"/>
              </p:ext>
            </p:extLst>
          </p:nvPr>
        </p:nvGraphicFramePr>
        <p:xfrm>
          <a:off x="216024" y="3067025"/>
          <a:ext cx="25131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6570">
                  <a:extLst>
                    <a:ext uri="{9D8B030D-6E8A-4147-A177-3AD203B41FA5}">
                      <a16:colId xmlns:a16="http://schemas.microsoft.com/office/drawing/2014/main" val="560329476"/>
                    </a:ext>
                  </a:extLst>
                </a:gridCol>
                <a:gridCol w="1256570">
                  <a:extLst>
                    <a:ext uri="{9D8B030D-6E8A-4147-A177-3AD203B41FA5}">
                      <a16:colId xmlns:a16="http://schemas.microsoft.com/office/drawing/2014/main" val="879574778"/>
                    </a:ext>
                  </a:extLst>
                </a:gridCol>
              </a:tblGrid>
              <a:tr h="146080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Loghmani</a:t>
                      </a:r>
                      <a:r>
                        <a:rPr lang="it-IT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Blue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367986"/>
                  </a:ext>
                </a:extLst>
              </a:tr>
              <a:tr h="146080"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D.D.A.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Orange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65975"/>
                  </a:ext>
                </a:extLst>
              </a:tr>
              <a:tr h="146080">
                <a:tc>
                  <a:txBody>
                    <a:bodyPr/>
                    <a:lstStyle/>
                    <a:p>
                      <a:r>
                        <a:rPr lang="it-IT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Ours</a:t>
                      </a:r>
                      <a:endParaRPr lang="it-IT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899785"/>
                  </a:ext>
                </a:extLst>
              </a:tr>
            </a:tbl>
          </a:graphicData>
        </a:graphic>
      </p:graphicFrame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0D9421BC-2A0D-CCCA-F3A5-C89791A7DDE0}"/>
              </a:ext>
            </a:extLst>
          </p:cNvPr>
          <p:cNvCxnSpPr/>
          <p:nvPr/>
        </p:nvCxnSpPr>
        <p:spPr bwMode="auto">
          <a:xfrm>
            <a:off x="2267744" y="3219822"/>
            <a:ext cx="28803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22941786-E9DC-15FC-23BE-A612572839D5}"/>
              </a:ext>
            </a:extLst>
          </p:cNvPr>
          <p:cNvCxnSpPr/>
          <p:nvPr/>
        </p:nvCxnSpPr>
        <p:spPr bwMode="auto">
          <a:xfrm>
            <a:off x="2267744" y="3507854"/>
            <a:ext cx="288032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FF64198F-569E-6630-2458-7C31947BBBDA}"/>
              </a:ext>
            </a:extLst>
          </p:cNvPr>
          <p:cNvCxnSpPr/>
          <p:nvPr/>
        </p:nvCxnSpPr>
        <p:spPr bwMode="auto">
          <a:xfrm>
            <a:off x="2267744" y="3795886"/>
            <a:ext cx="2880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/>
          <p:cNvGraphicFramePr>
            <a:graphicFrameLocks/>
          </p:cNvGraphicFramePr>
          <p:nvPr/>
        </p:nvGraphicFramePr>
        <p:xfrm>
          <a:off x="258418" y="3415005"/>
          <a:ext cx="8627164" cy="257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 descr="Immagine che contiene esterni, natura, sole, canyon&#10;&#10;Descrizione generata automaticamente">
            <a:extLst>
              <a:ext uri="{FF2B5EF4-FFF2-40B4-BE49-F238E27FC236}">
                <a16:creationId xmlns:a16="http://schemas.microsoft.com/office/drawing/2014/main" id="{48BE7BA5-8EB3-7238-C914-EECF0444A0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9" t="39875" r="1399"/>
          <a:stretch/>
        </p:blipFill>
        <p:spPr>
          <a:xfrm>
            <a:off x="6016306" y="585143"/>
            <a:ext cx="2872725" cy="151402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1C72ACA-6220-7ACE-F987-CCEE6714C8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r="14643"/>
          <a:stretch/>
        </p:blipFill>
        <p:spPr>
          <a:xfrm>
            <a:off x="6066140" y="2139702"/>
            <a:ext cx="2819442" cy="2090261"/>
          </a:xfrm>
          <a:prstGeom prst="rect">
            <a:avLst/>
          </a:prstGeom>
        </p:spPr>
      </p:pic>
      <p:pic>
        <p:nvPicPr>
          <p:cNvPr id="8" name="Immagine 7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94E3CE47-512C-E848-5CC6-822DCD2972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86748"/>
            <a:ext cx="4320480" cy="364321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8C0EFB-74CC-6135-6A1A-B1197A511C29}"/>
              </a:ext>
            </a:extLst>
          </p:cNvPr>
          <p:cNvSpPr txBox="1"/>
          <p:nvPr/>
        </p:nvSpPr>
        <p:spPr>
          <a:xfrm>
            <a:off x="228030" y="123478"/>
            <a:ext cx="236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it-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0E4F3D-E281-0B55-7382-E5CCD4FB78B3}"/>
              </a:ext>
            </a:extLst>
          </p:cNvPr>
          <p:cNvSpPr txBox="1"/>
          <p:nvPr/>
        </p:nvSpPr>
        <p:spPr bwMode="auto">
          <a:xfrm>
            <a:off x="8711953" y="4800698"/>
            <a:ext cx="432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33355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1892</TotalTime>
  <Words>225</Words>
  <Application>Microsoft Macintosh PowerPoint</Application>
  <DocSecurity>0</DocSecurity>
  <PresentationFormat>Presentazione su schermo (16:9)</PresentationFormat>
  <Paragraphs>97</Paragraphs>
  <Slides>11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Calibri</vt:lpstr>
      <vt:lpstr>Symbol</vt:lpstr>
      <vt:lpstr>Wingdings</vt:lpstr>
      <vt:lpstr>Office Theme</vt:lpstr>
      <vt:lpstr>Office Theme</vt:lpstr>
      <vt:lpstr>  Unsupervised Domain Adaptation Through Multi Task Recognition for RGB-D Object Recognition     Gaetano Salvatore Falco Kuerxi Gulisidan 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   THANKS FOR YOUR ATTENTION!    Gaetano Salvatore Falco Kuerxi Gulisidan 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Domain-Adversarial Training of Neural Networks </dc:title>
  <dc:subject/>
  <dc:creator/>
  <cp:keywords/>
  <dc:description/>
  <cp:lastModifiedBy>FALCO GAETANO SALVATORE</cp:lastModifiedBy>
  <cp:revision>56</cp:revision>
  <dcterms:modified xsi:type="dcterms:W3CDTF">2022-07-19T09:43:33Z</dcterms:modified>
  <cp:category/>
  <dc:identifier/>
  <cp:contentStatus/>
  <dc:language>en-US</dc:language>
  <cp:version/>
</cp:coreProperties>
</file>